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media/image37.jpg" ContentType="image/jpg"/>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3" r:id="rId2"/>
    <p:sldMasterId id="2147483670" r:id="rId3"/>
    <p:sldMasterId id="2147483672" r:id="rId4"/>
    <p:sldMasterId id="2147483674" r:id="rId5"/>
    <p:sldMasterId id="2147483676" r:id="rId6"/>
  </p:sldMasterIdLst>
  <p:notesMasterIdLst>
    <p:notesMasterId r:id="rId61"/>
  </p:notesMasterIdLst>
  <p:sldIdLst>
    <p:sldId id="263" r:id="rId7"/>
    <p:sldId id="1430" r:id="rId8"/>
    <p:sldId id="943" r:id="rId9"/>
    <p:sldId id="1015" r:id="rId10"/>
    <p:sldId id="357" r:id="rId11"/>
    <p:sldId id="1303" r:id="rId12"/>
    <p:sldId id="1431" r:id="rId13"/>
    <p:sldId id="1432" r:id="rId14"/>
    <p:sldId id="402" r:id="rId15"/>
    <p:sldId id="1429" r:id="rId16"/>
    <p:sldId id="1353" r:id="rId17"/>
    <p:sldId id="1482" r:id="rId18"/>
    <p:sldId id="364" r:id="rId19"/>
    <p:sldId id="1028" r:id="rId20"/>
    <p:sldId id="1478" r:id="rId21"/>
    <p:sldId id="1338" r:id="rId22"/>
    <p:sldId id="1479" r:id="rId23"/>
    <p:sldId id="372" r:id="rId24"/>
    <p:sldId id="1480" r:id="rId25"/>
    <p:sldId id="1433" r:id="rId26"/>
    <p:sldId id="1318" r:id="rId27"/>
    <p:sldId id="342" r:id="rId28"/>
    <p:sldId id="1320" r:id="rId29"/>
    <p:sldId id="1415" r:id="rId30"/>
    <p:sldId id="1416" r:id="rId31"/>
    <p:sldId id="1417" r:id="rId32"/>
    <p:sldId id="1339" r:id="rId33"/>
    <p:sldId id="352" r:id="rId34"/>
    <p:sldId id="344" r:id="rId35"/>
    <p:sldId id="345" r:id="rId36"/>
    <p:sldId id="356" r:id="rId37"/>
    <p:sldId id="1481" r:id="rId38"/>
    <p:sldId id="324" r:id="rId39"/>
    <p:sldId id="1434" r:id="rId40"/>
    <p:sldId id="1354" r:id="rId41"/>
    <p:sldId id="311" r:id="rId42"/>
    <p:sldId id="1473" r:id="rId43"/>
    <p:sldId id="268" r:id="rId44"/>
    <p:sldId id="1474" r:id="rId45"/>
    <p:sldId id="267" r:id="rId46"/>
    <p:sldId id="1423" r:id="rId47"/>
    <p:sldId id="1475" r:id="rId48"/>
    <p:sldId id="1411" r:id="rId49"/>
    <p:sldId id="1435" r:id="rId50"/>
    <p:sldId id="410" r:id="rId51"/>
    <p:sldId id="476" r:id="rId52"/>
    <p:sldId id="1047" r:id="rId53"/>
    <p:sldId id="1476" r:id="rId54"/>
    <p:sldId id="1436" r:id="rId55"/>
    <p:sldId id="315" r:id="rId56"/>
    <p:sldId id="1330" r:id="rId57"/>
    <p:sldId id="1337" r:id="rId58"/>
    <p:sldId id="1329" r:id="rId59"/>
    <p:sldId id="134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24.xml.rels><?xml version="1.0" encoding="UTF-8" standalone="yes"?>
<Relationships xmlns="http://schemas.openxmlformats.org/package/2006/relationships"><Relationship Id="rId1" Type="http://schemas.openxmlformats.org/officeDocument/2006/relationships/hyperlink" Target="http://www.pvcpa.org/" TargetMode="External"/></Relationships>
</file>

<file path=ppt/diagrams/_rels/drawing24.xml.rels><?xml version="1.0" encoding="UTF-8" standalone="yes"?>
<Relationships xmlns="http://schemas.openxmlformats.org/package/2006/relationships"><Relationship Id="rId1" Type="http://schemas.openxmlformats.org/officeDocument/2006/relationships/hyperlink" Target="http://www.pvcpa.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36AB5E-BA3E-4F07-BF28-4D973C1B636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E9FAA6F-5EFF-4B2F-A322-4687B4245EF2}">
      <dgm:prSet/>
      <dgm:spPr>
        <a:solidFill>
          <a:schemeClr val="accent6"/>
        </a:solidFill>
        <a:ln>
          <a:solidFill>
            <a:schemeClr val="bg1"/>
          </a:solidFill>
        </a:ln>
      </dgm:spPr>
      <dgm:t>
        <a:bodyPr/>
        <a:lstStyle/>
        <a:p>
          <a:pPr rtl="0"/>
          <a:r>
            <a:rPr lang="en-US" dirty="0"/>
            <a:t>History and Overview of PVC Pipe</a:t>
          </a:r>
        </a:p>
      </dgm:t>
    </dgm:pt>
    <dgm:pt modelId="{1E73DB1F-595E-48B8-887E-AAD72DC141E8}" type="parTrans" cxnId="{4308FC22-675B-48AF-A413-01BDF122C179}">
      <dgm:prSet/>
      <dgm:spPr/>
      <dgm:t>
        <a:bodyPr/>
        <a:lstStyle/>
        <a:p>
          <a:endParaRPr lang="en-US"/>
        </a:p>
      </dgm:t>
    </dgm:pt>
    <dgm:pt modelId="{1A4D9CB8-1234-47BB-A520-8A110D1C17E1}" type="sibTrans" cxnId="{4308FC22-675B-48AF-A413-01BDF122C179}">
      <dgm:prSet/>
      <dgm:spPr/>
      <dgm:t>
        <a:bodyPr/>
        <a:lstStyle/>
        <a:p>
          <a:endParaRPr lang="en-US"/>
        </a:p>
      </dgm:t>
    </dgm:pt>
    <dgm:pt modelId="{1E3C4384-BC5B-41A0-85AA-7CDEC50C0D01}">
      <dgm:prSet/>
      <dgm:spPr>
        <a:solidFill>
          <a:schemeClr val="accent1"/>
        </a:solidFill>
      </dgm:spPr>
      <dgm:t>
        <a:bodyPr/>
        <a:lstStyle/>
        <a:p>
          <a:pPr rtl="0"/>
          <a:r>
            <a:rPr lang="en-US" dirty="0"/>
            <a:t>PVC Sewer Pipe</a:t>
          </a:r>
        </a:p>
      </dgm:t>
    </dgm:pt>
    <dgm:pt modelId="{854AD7CC-EE9D-4598-8ACA-2DD71251D4EA}" type="parTrans" cxnId="{C58A6FE6-FFEA-4341-8372-2CA108828971}">
      <dgm:prSet/>
      <dgm:spPr/>
      <dgm:t>
        <a:bodyPr/>
        <a:lstStyle/>
        <a:p>
          <a:endParaRPr lang="en-US"/>
        </a:p>
      </dgm:t>
    </dgm:pt>
    <dgm:pt modelId="{D4045E63-4A0C-462A-A608-91DC8892E4AC}" type="sibTrans" cxnId="{C58A6FE6-FFEA-4341-8372-2CA108828971}">
      <dgm:prSet/>
      <dgm:spPr/>
      <dgm:t>
        <a:bodyPr/>
        <a:lstStyle/>
        <a:p>
          <a:endParaRPr lang="en-US"/>
        </a:p>
      </dgm:t>
    </dgm:pt>
    <dgm:pt modelId="{03F32543-6526-499B-AF5F-E41D2F4E9CFF}">
      <dgm:prSet/>
      <dgm:spPr>
        <a:solidFill>
          <a:schemeClr val="accent1"/>
        </a:solidFill>
      </dgm:spPr>
      <dgm:t>
        <a:bodyPr/>
        <a:lstStyle/>
        <a:p>
          <a:pPr rtl="0"/>
          <a:r>
            <a:rPr lang="en-US" dirty="0"/>
            <a:t>Longevity and Resilience</a:t>
          </a:r>
        </a:p>
      </dgm:t>
    </dgm:pt>
    <dgm:pt modelId="{A07E7F7A-264F-437F-8AD0-D5828ED5CC5F}" type="parTrans" cxnId="{39D22C66-B99C-4F72-8A64-9735873D7328}">
      <dgm:prSet/>
      <dgm:spPr/>
      <dgm:t>
        <a:bodyPr/>
        <a:lstStyle/>
        <a:p>
          <a:endParaRPr lang="en-US"/>
        </a:p>
      </dgm:t>
    </dgm:pt>
    <dgm:pt modelId="{3135D885-959E-4BC4-9EAE-4F2AE9A93FA0}" type="sibTrans" cxnId="{39D22C66-B99C-4F72-8A64-9735873D7328}">
      <dgm:prSet/>
      <dgm:spPr/>
      <dgm:t>
        <a:bodyPr/>
        <a:lstStyle/>
        <a:p>
          <a:endParaRPr lang="en-US"/>
        </a:p>
      </dgm:t>
    </dgm:pt>
    <dgm:pt modelId="{EAA167B4-87FD-4EEC-B191-8CEAE9C8DFF5}">
      <dgm:prSet/>
      <dgm:spPr>
        <a:solidFill>
          <a:schemeClr val="accent1"/>
        </a:solidFill>
        <a:ln>
          <a:solidFill>
            <a:schemeClr val="bg1"/>
          </a:solidFill>
        </a:ln>
      </dgm:spPr>
      <dgm:t>
        <a:bodyPr/>
        <a:lstStyle/>
        <a:p>
          <a:pPr rtl="0"/>
          <a:r>
            <a:rPr lang="en-US" dirty="0"/>
            <a:t>PVC Pressure Pipe</a:t>
          </a:r>
        </a:p>
      </dgm:t>
    </dgm:pt>
    <dgm:pt modelId="{884EF7BA-11A6-4731-878A-E6413A1BCB65}" type="parTrans" cxnId="{52374E1B-9DB3-4D75-A385-674E06E8D196}">
      <dgm:prSet/>
      <dgm:spPr/>
      <dgm:t>
        <a:bodyPr/>
        <a:lstStyle/>
        <a:p>
          <a:endParaRPr lang="en-US"/>
        </a:p>
      </dgm:t>
    </dgm:pt>
    <dgm:pt modelId="{ED518AF7-5484-4E68-B565-7C4A29AB268C}" type="sibTrans" cxnId="{52374E1B-9DB3-4D75-A385-674E06E8D196}">
      <dgm:prSet/>
      <dgm:spPr/>
      <dgm:t>
        <a:bodyPr/>
        <a:lstStyle/>
        <a:p>
          <a:endParaRPr lang="en-US"/>
        </a:p>
      </dgm:t>
    </dgm:pt>
    <dgm:pt modelId="{122EA9F2-F0C6-4C9D-8F9F-5854EC115EB2}">
      <dgm:prSet/>
      <dgm:spPr>
        <a:solidFill>
          <a:schemeClr val="accent1"/>
        </a:solidFill>
      </dgm:spPr>
      <dgm:t>
        <a:bodyPr/>
        <a:lstStyle/>
        <a:p>
          <a:pPr rtl="0"/>
          <a:r>
            <a:rPr lang="en-US" dirty="0"/>
            <a:t>Health and Sustainability</a:t>
          </a:r>
        </a:p>
      </dgm:t>
    </dgm:pt>
    <dgm:pt modelId="{CAD68F5C-D628-40FA-831A-EEE0CB70F5D7}" type="parTrans" cxnId="{DF224806-BCC0-4C22-BD00-067E01E6D0EB}">
      <dgm:prSet/>
      <dgm:spPr/>
      <dgm:t>
        <a:bodyPr/>
        <a:lstStyle/>
        <a:p>
          <a:endParaRPr lang="en-US"/>
        </a:p>
      </dgm:t>
    </dgm:pt>
    <dgm:pt modelId="{7CCD81A8-0CDE-4AF6-BE53-A4DA48BAE6FB}" type="sibTrans" cxnId="{DF224806-BCC0-4C22-BD00-067E01E6D0EB}">
      <dgm:prSet/>
      <dgm:spPr/>
      <dgm:t>
        <a:bodyPr/>
        <a:lstStyle/>
        <a:p>
          <a:endParaRPr lang="en-US"/>
        </a:p>
      </dgm:t>
    </dgm:pt>
    <dgm:pt modelId="{EB36B098-5A28-4ED6-8FDF-0BE8E6C52BB1}">
      <dgm:prSet/>
      <dgm:spPr>
        <a:solidFill>
          <a:schemeClr val="accent1"/>
        </a:solidFill>
      </dgm:spPr>
      <dgm:t>
        <a:bodyPr/>
        <a:lstStyle/>
        <a:p>
          <a:pPr rtl="0"/>
          <a:r>
            <a:rPr lang="en-US" dirty="0"/>
            <a:t>Summary &amp; Additional Resources</a:t>
          </a:r>
        </a:p>
      </dgm:t>
    </dgm:pt>
    <dgm:pt modelId="{9F641D61-DE42-4B5C-BC4E-C0A06440336B}" type="parTrans" cxnId="{323AA6DB-3335-49ED-A7E4-59B2C8A6014F}">
      <dgm:prSet/>
      <dgm:spPr/>
      <dgm:t>
        <a:bodyPr/>
        <a:lstStyle/>
        <a:p>
          <a:endParaRPr lang="en-US"/>
        </a:p>
      </dgm:t>
    </dgm:pt>
    <dgm:pt modelId="{CBCB3824-AFE6-47C6-AA60-ADDFC35F24C8}" type="sibTrans" cxnId="{323AA6DB-3335-49ED-A7E4-59B2C8A6014F}">
      <dgm:prSet/>
      <dgm:spPr/>
      <dgm:t>
        <a:bodyPr/>
        <a:lstStyle/>
        <a:p>
          <a:endParaRPr lang="en-US"/>
        </a:p>
      </dgm:t>
    </dgm:pt>
    <dgm:pt modelId="{F11229C1-244F-471D-B48E-ACF5D77EC713}" type="pres">
      <dgm:prSet presAssocID="{DB36AB5E-BA3E-4F07-BF28-4D973C1B636D}" presName="Name0" presStyleCnt="0">
        <dgm:presLayoutVars>
          <dgm:chMax val="7"/>
          <dgm:chPref val="7"/>
          <dgm:dir/>
        </dgm:presLayoutVars>
      </dgm:prSet>
      <dgm:spPr/>
    </dgm:pt>
    <dgm:pt modelId="{569C5280-F8A1-4758-BD15-9B8EB7E1DDB9}" type="pres">
      <dgm:prSet presAssocID="{DB36AB5E-BA3E-4F07-BF28-4D973C1B636D}" presName="Name1" presStyleCnt="0"/>
      <dgm:spPr/>
    </dgm:pt>
    <dgm:pt modelId="{E66F530D-AF24-420E-9D27-6C529CB4B8FA}" type="pres">
      <dgm:prSet presAssocID="{DB36AB5E-BA3E-4F07-BF28-4D973C1B636D}" presName="cycle" presStyleCnt="0"/>
      <dgm:spPr/>
    </dgm:pt>
    <dgm:pt modelId="{70AE7229-779D-48BC-A4FC-40546A2D9658}" type="pres">
      <dgm:prSet presAssocID="{DB36AB5E-BA3E-4F07-BF28-4D973C1B636D}" presName="srcNode" presStyleLbl="node1" presStyleIdx="0" presStyleCnt="6"/>
      <dgm:spPr/>
    </dgm:pt>
    <dgm:pt modelId="{85A64657-A609-4106-93A1-E0A2BF3256FC}" type="pres">
      <dgm:prSet presAssocID="{DB36AB5E-BA3E-4F07-BF28-4D973C1B636D}" presName="conn" presStyleLbl="parChTrans1D2" presStyleIdx="0" presStyleCnt="1"/>
      <dgm:spPr/>
    </dgm:pt>
    <dgm:pt modelId="{973BAB85-CED3-4102-9D9D-44F075FD977A}" type="pres">
      <dgm:prSet presAssocID="{DB36AB5E-BA3E-4F07-BF28-4D973C1B636D}" presName="extraNode" presStyleLbl="node1" presStyleIdx="0" presStyleCnt="6"/>
      <dgm:spPr/>
    </dgm:pt>
    <dgm:pt modelId="{0D2D4032-C16E-4FA3-84F9-6A3A85FC6546}" type="pres">
      <dgm:prSet presAssocID="{DB36AB5E-BA3E-4F07-BF28-4D973C1B636D}" presName="dstNode" presStyleLbl="node1" presStyleIdx="0" presStyleCnt="6"/>
      <dgm:spPr/>
    </dgm:pt>
    <dgm:pt modelId="{B6F96D88-5FCA-4ED7-9D58-AA59D052A77C}" type="pres">
      <dgm:prSet presAssocID="{7E9FAA6F-5EFF-4B2F-A322-4687B4245EF2}" presName="text_1" presStyleLbl="node1" presStyleIdx="0" presStyleCnt="6">
        <dgm:presLayoutVars>
          <dgm:bulletEnabled val="1"/>
        </dgm:presLayoutVars>
      </dgm:prSet>
      <dgm:spPr/>
    </dgm:pt>
    <dgm:pt modelId="{AF3A6AA7-CCAE-4A72-A996-151B5202249C}" type="pres">
      <dgm:prSet presAssocID="{7E9FAA6F-5EFF-4B2F-A322-4687B4245EF2}" presName="accent_1" presStyleCnt="0"/>
      <dgm:spPr/>
    </dgm:pt>
    <dgm:pt modelId="{0B2D7027-14A9-4A3B-82E3-E303EEB42FF1}" type="pres">
      <dgm:prSet presAssocID="{7E9FAA6F-5EFF-4B2F-A322-4687B4245EF2}" presName="accentRepeatNode" presStyleLbl="solidFgAcc1" presStyleIdx="0" presStyleCnt="6"/>
      <dgm:spPr>
        <a:ln>
          <a:solidFill>
            <a:schemeClr val="accent6"/>
          </a:solidFill>
        </a:ln>
      </dgm:spPr>
    </dgm:pt>
    <dgm:pt modelId="{7CF826E7-63C6-473B-B344-236116DF2746}" type="pres">
      <dgm:prSet presAssocID="{EAA167B4-87FD-4EEC-B191-8CEAE9C8DFF5}" presName="text_2" presStyleLbl="node1" presStyleIdx="1" presStyleCnt="6">
        <dgm:presLayoutVars>
          <dgm:bulletEnabled val="1"/>
        </dgm:presLayoutVars>
      </dgm:prSet>
      <dgm:spPr/>
    </dgm:pt>
    <dgm:pt modelId="{F2C28146-F981-4720-9DC2-B1B957AAADE8}" type="pres">
      <dgm:prSet presAssocID="{EAA167B4-87FD-4EEC-B191-8CEAE9C8DFF5}" presName="accent_2" presStyleCnt="0"/>
      <dgm:spPr/>
    </dgm:pt>
    <dgm:pt modelId="{C669B058-48FF-4F35-9BF4-B7BB8AC40FA3}" type="pres">
      <dgm:prSet presAssocID="{EAA167B4-87FD-4EEC-B191-8CEAE9C8DFF5}" presName="accentRepeatNode" presStyleLbl="solidFgAcc1" presStyleIdx="1" presStyleCnt="6"/>
      <dgm:spPr/>
    </dgm:pt>
    <dgm:pt modelId="{8EF099C3-3A6D-4024-BF93-292F7979383E}" type="pres">
      <dgm:prSet presAssocID="{1E3C4384-BC5B-41A0-85AA-7CDEC50C0D01}" presName="text_3" presStyleLbl="node1" presStyleIdx="2" presStyleCnt="6">
        <dgm:presLayoutVars>
          <dgm:bulletEnabled val="1"/>
        </dgm:presLayoutVars>
      </dgm:prSet>
      <dgm:spPr/>
    </dgm:pt>
    <dgm:pt modelId="{14BDF0D0-E9A2-4033-8F2C-3206278E1AAA}" type="pres">
      <dgm:prSet presAssocID="{1E3C4384-BC5B-41A0-85AA-7CDEC50C0D01}" presName="accent_3" presStyleCnt="0"/>
      <dgm:spPr/>
    </dgm:pt>
    <dgm:pt modelId="{4D255127-03DF-4726-9CCB-5FC2E15CF1BB}" type="pres">
      <dgm:prSet presAssocID="{1E3C4384-BC5B-41A0-85AA-7CDEC50C0D01}" presName="accentRepeatNode" presStyleLbl="solidFgAcc1" presStyleIdx="2" presStyleCnt="6"/>
      <dgm:spPr/>
    </dgm:pt>
    <dgm:pt modelId="{010B5D89-C1BB-4C03-BE05-2EA34AC4E5C9}" type="pres">
      <dgm:prSet presAssocID="{03F32543-6526-499B-AF5F-E41D2F4E9CFF}" presName="text_4" presStyleLbl="node1" presStyleIdx="3" presStyleCnt="6">
        <dgm:presLayoutVars>
          <dgm:bulletEnabled val="1"/>
        </dgm:presLayoutVars>
      </dgm:prSet>
      <dgm:spPr/>
    </dgm:pt>
    <dgm:pt modelId="{2B4EF771-AE63-4262-B688-1D08974D6A20}" type="pres">
      <dgm:prSet presAssocID="{03F32543-6526-499B-AF5F-E41D2F4E9CFF}" presName="accent_4" presStyleCnt="0"/>
      <dgm:spPr/>
    </dgm:pt>
    <dgm:pt modelId="{2A3BBAEA-F7C0-4AB4-B47C-9FE6921F98BF}" type="pres">
      <dgm:prSet presAssocID="{03F32543-6526-499B-AF5F-E41D2F4E9CFF}" presName="accentRepeatNode" presStyleLbl="solidFgAcc1" presStyleIdx="3" presStyleCnt="6"/>
      <dgm:spPr/>
    </dgm:pt>
    <dgm:pt modelId="{0E0840E5-1ACD-4E07-971B-C690EFE5A7A2}" type="pres">
      <dgm:prSet presAssocID="{122EA9F2-F0C6-4C9D-8F9F-5854EC115EB2}" presName="text_5" presStyleLbl="node1" presStyleIdx="4" presStyleCnt="6">
        <dgm:presLayoutVars>
          <dgm:bulletEnabled val="1"/>
        </dgm:presLayoutVars>
      </dgm:prSet>
      <dgm:spPr/>
    </dgm:pt>
    <dgm:pt modelId="{54430FB6-AD88-4F91-8920-C1A7A1E20DE5}" type="pres">
      <dgm:prSet presAssocID="{122EA9F2-F0C6-4C9D-8F9F-5854EC115EB2}" presName="accent_5" presStyleCnt="0"/>
      <dgm:spPr/>
    </dgm:pt>
    <dgm:pt modelId="{9FBB784D-F945-434F-B929-052C034E487A}" type="pres">
      <dgm:prSet presAssocID="{122EA9F2-F0C6-4C9D-8F9F-5854EC115EB2}" presName="accentRepeatNode" presStyleLbl="solidFgAcc1" presStyleIdx="4" presStyleCnt="6"/>
      <dgm:spPr/>
    </dgm:pt>
    <dgm:pt modelId="{F5C8AFD7-5422-4BB9-9AF4-A7D5C80C7410}" type="pres">
      <dgm:prSet presAssocID="{EB36B098-5A28-4ED6-8FDF-0BE8E6C52BB1}" presName="text_6" presStyleLbl="node1" presStyleIdx="5" presStyleCnt="6">
        <dgm:presLayoutVars>
          <dgm:bulletEnabled val="1"/>
        </dgm:presLayoutVars>
      </dgm:prSet>
      <dgm:spPr/>
    </dgm:pt>
    <dgm:pt modelId="{11D15B0D-B111-4ED1-BF09-AE93E7A0E193}" type="pres">
      <dgm:prSet presAssocID="{EB36B098-5A28-4ED6-8FDF-0BE8E6C52BB1}" presName="accent_6" presStyleCnt="0"/>
      <dgm:spPr/>
    </dgm:pt>
    <dgm:pt modelId="{0808B2D6-72EF-4F6F-A563-CD511EB47DEA}" type="pres">
      <dgm:prSet presAssocID="{EB36B098-5A28-4ED6-8FDF-0BE8E6C52BB1}" presName="accentRepeatNode" presStyleLbl="solidFgAcc1" presStyleIdx="5" presStyleCnt="6"/>
      <dgm:spPr/>
    </dgm:pt>
  </dgm:ptLst>
  <dgm:cxnLst>
    <dgm:cxn modelId="{DF224806-BCC0-4C22-BD00-067E01E6D0EB}" srcId="{DB36AB5E-BA3E-4F07-BF28-4D973C1B636D}" destId="{122EA9F2-F0C6-4C9D-8F9F-5854EC115EB2}" srcOrd="4" destOrd="0" parTransId="{CAD68F5C-D628-40FA-831A-EEE0CB70F5D7}" sibTransId="{7CCD81A8-0CDE-4AF6-BE53-A4DA48BAE6FB}"/>
    <dgm:cxn modelId="{EE5C8411-D25A-498B-9A5F-74862CFBDD20}" type="presOf" srcId="{1A4D9CB8-1234-47BB-A520-8A110D1C17E1}" destId="{85A64657-A609-4106-93A1-E0A2BF3256FC}" srcOrd="0" destOrd="0" presId="urn:microsoft.com/office/officeart/2008/layout/VerticalCurvedList"/>
    <dgm:cxn modelId="{CAACD81A-5E08-4562-9266-783408E86353}" type="presOf" srcId="{7E9FAA6F-5EFF-4B2F-A322-4687B4245EF2}" destId="{B6F96D88-5FCA-4ED7-9D58-AA59D052A77C}" srcOrd="0" destOrd="0" presId="urn:microsoft.com/office/officeart/2008/layout/VerticalCurvedList"/>
    <dgm:cxn modelId="{52374E1B-9DB3-4D75-A385-674E06E8D196}" srcId="{DB36AB5E-BA3E-4F07-BF28-4D973C1B636D}" destId="{EAA167B4-87FD-4EEC-B191-8CEAE9C8DFF5}" srcOrd="1" destOrd="0" parTransId="{884EF7BA-11A6-4731-878A-E6413A1BCB65}" sibTransId="{ED518AF7-5484-4E68-B565-7C4A29AB268C}"/>
    <dgm:cxn modelId="{4308FC22-675B-48AF-A413-01BDF122C179}" srcId="{DB36AB5E-BA3E-4F07-BF28-4D973C1B636D}" destId="{7E9FAA6F-5EFF-4B2F-A322-4687B4245EF2}" srcOrd="0" destOrd="0" parTransId="{1E73DB1F-595E-48B8-887E-AAD72DC141E8}" sibTransId="{1A4D9CB8-1234-47BB-A520-8A110D1C17E1}"/>
    <dgm:cxn modelId="{0EC0D03E-4B3E-4718-A377-DED235AECCC6}" type="presOf" srcId="{EAA167B4-87FD-4EEC-B191-8CEAE9C8DFF5}" destId="{7CF826E7-63C6-473B-B344-236116DF2746}" srcOrd="0" destOrd="0" presId="urn:microsoft.com/office/officeart/2008/layout/VerticalCurvedList"/>
    <dgm:cxn modelId="{39D22C66-B99C-4F72-8A64-9735873D7328}" srcId="{DB36AB5E-BA3E-4F07-BF28-4D973C1B636D}" destId="{03F32543-6526-499B-AF5F-E41D2F4E9CFF}" srcOrd="3" destOrd="0" parTransId="{A07E7F7A-264F-437F-8AD0-D5828ED5CC5F}" sibTransId="{3135D885-959E-4BC4-9EAE-4F2AE9A93FA0}"/>
    <dgm:cxn modelId="{DAD8C866-560D-475F-AD24-867CD234E02A}" type="presOf" srcId="{1E3C4384-BC5B-41A0-85AA-7CDEC50C0D01}" destId="{8EF099C3-3A6D-4024-BF93-292F7979383E}" srcOrd="0" destOrd="0" presId="urn:microsoft.com/office/officeart/2008/layout/VerticalCurvedList"/>
    <dgm:cxn modelId="{B054257A-4D4A-4C49-B604-929BC801F3EC}" type="presOf" srcId="{EB36B098-5A28-4ED6-8FDF-0BE8E6C52BB1}" destId="{F5C8AFD7-5422-4BB9-9AF4-A7D5C80C7410}" srcOrd="0" destOrd="0" presId="urn:microsoft.com/office/officeart/2008/layout/VerticalCurvedList"/>
    <dgm:cxn modelId="{9A5F818B-AD9F-49D8-B77D-DF2EF555AC85}" type="presOf" srcId="{DB36AB5E-BA3E-4F07-BF28-4D973C1B636D}" destId="{F11229C1-244F-471D-B48E-ACF5D77EC713}" srcOrd="0" destOrd="0" presId="urn:microsoft.com/office/officeart/2008/layout/VerticalCurvedList"/>
    <dgm:cxn modelId="{32FEB08E-2DFE-4FC1-8B09-1B943FD9EB67}" type="presOf" srcId="{122EA9F2-F0C6-4C9D-8F9F-5854EC115EB2}" destId="{0E0840E5-1ACD-4E07-971B-C690EFE5A7A2}" srcOrd="0" destOrd="0" presId="urn:microsoft.com/office/officeart/2008/layout/VerticalCurvedList"/>
    <dgm:cxn modelId="{9AB3BD99-E41C-4084-BA7C-D7CA2DB7B373}" type="presOf" srcId="{03F32543-6526-499B-AF5F-E41D2F4E9CFF}" destId="{010B5D89-C1BB-4C03-BE05-2EA34AC4E5C9}" srcOrd="0" destOrd="0" presId="urn:microsoft.com/office/officeart/2008/layout/VerticalCurvedList"/>
    <dgm:cxn modelId="{323AA6DB-3335-49ED-A7E4-59B2C8A6014F}" srcId="{DB36AB5E-BA3E-4F07-BF28-4D973C1B636D}" destId="{EB36B098-5A28-4ED6-8FDF-0BE8E6C52BB1}" srcOrd="5" destOrd="0" parTransId="{9F641D61-DE42-4B5C-BC4E-C0A06440336B}" sibTransId="{CBCB3824-AFE6-47C6-AA60-ADDFC35F24C8}"/>
    <dgm:cxn modelId="{C58A6FE6-FFEA-4341-8372-2CA108828971}" srcId="{DB36AB5E-BA3E-4F07-BF28-4D973C1B636D}" destId="{1E3C4384-BC5B-41A0-85AA-7CDEC50C0D01}" srcOrd="2" destOrd="0" parTransId="{854AD7CC-EE9D-4598-8ACA-2DD71251D4EA}" sibTransId="{D4045E63-4A0C-462A-A608-91DC8892E4AC}"/>
    <dgm:cxn modelId="{17B2F9E0-3D71-4DF0-B2D1-524778167A09}" type="presParOf" srcId="{F11229C1-244F-471D-B48E-ACF5D77EC713}" destId="{569C5280-F8A1-4758-BD15-9B8EB7E1DDB9}" srcOrd="0" destOrd="0" presId="urn:microsoft.com/office/officeart/2008/layout/VerticalCurvedList"/>
    <dgm:cxn modelId="{07E9FFF0-BAE0-4A02-BB1F-DF99192CB88E}" type="presParOf" srcId="{569C5280-F8A1-4758-BD15-9B8EB7E1DDB9}" destId="{E66F530D-AF24-420E-9D27-6C529CB4B8FA}" srcOrd="0" destOrd="0" presId="urn:microsoft.com/office/officeart/2008/layout/VerticalCurvedList"/>
    <dgm:cxn modelId="{70E15991-D11C-4CD9-A33E-971820DD63C3}" type="presParOf" srcId="{E66F530D-AF24-420E-9D27-6C529CB4B8FA}" destId="{70AE7229-779D-48BC-A4FC-40546A2D9658}" srcOrd="0" destOrd="0" presId="urn:microsoft.com/office/officeart/2008/layout/VerticalCurvedList"/>
    <dgm:cxn modelId="{D8D12D93-09E3-4C45-BF58-372C5DD8CEAE}" type="presParOf" srcId="{E66F530D-AF24-420E-9D27-6C529CB4B8FA}" destId="{85A64657-A609-4106-93A1-E0A2BF3256FC}" srcOrd="1" destOrd="0" presId="urn:microsoft.com/office/officeart/2008/layout/VerticalCurvedList"/>
    <dgm:cxn modelId="{83F729A3-D79A-4BBC-9C6D-DD84BE2DF742}" type="presParOf" srcId="{E66F530D-AF24-420E-9D27-6C529CB4B8FA}" destId="{973BAB85-CED3-4102-9D9D-44F075FD977A}" srcOrd="2" destOrd="0" presId="urn:microsoft.com/office/officeart/2008/layout/VerticalCurvedList"/>
    <dgm:cxn modelId="{85F6925B-4253-4C0D-956B-EDD3A1AB448D}" type="presParOf" srcId="{E66F530D-AF24-420E-9D27-6C529CB4B8FA}" destId="{0D2D4032-C16E-4FA3-84F9-6A3A85FC6546}" srcOrd="3" destOrd="0" presId="urn:microsoft.com/office/officeart/2008/layout/VerticalCurvedList"/>
    <dgm:cxn modelId="{57ABEB85-2764-4330-A482-9F3AB4246E4B}" type="presParOf" srcId="{569C5280-F8A1-4758-BD15-9B8EB7E1DDB9}" destId="{B6F96D88-5FCA-4ED7-9D58-AA59D052A77C}" srcOrd="1" destOrd="0" presId="urn:microsoft.com/office/officeart/2008/layout/VerticalCurvedList"/>
    <dgm:cxn modelId="{F514422D-6529-459F-896A-A6B62FA98AE1}" type="presParOf" srcId="{569C5280-F8A1-4758-BD15-9B8EB7E1DDB9}" destId="{AF3A6AA7-CCAE-4A72-A996-151B5202249C}" srcOrd="2" destOrd="0" presId="urn:microsoft.com/office/officeart/2008/layout/VerticalCurvedList"/>
    <dgm:cxn modelId="{0A7B6A55-F099-4842-B9E8-0C696A152D0D}" type="presParOf" srcId="{AF3A6AA7-CCAE-4A72-A996-151B5202249C}" destId="{0B2D7027-14A9-4A3B-82E3-E303EEB42FF1}" srcOrd="0" destOrd="0" presId="urn:microsoft.com/office/officeart/2008/layout/VerticalCurvedList"/>
    <dgm:cxn modelId="{424A8B1F-B500-4420-9074-BC393F7738CF}" type="presParOf" srcId="{569C5280-F8A1-4758-BD15-9B8EB7E1DDB9}" destId="{7CF826E7-63C6-473B-B344-236116DF2746}" srcOrd="3" destOrd="0" presId="urn:microsoft.com/office/officeart/2008/layout/VerticalCurvedList"/>
    <dgm:cxn modelId="{085F870B-7206-472C-BDF2-24BECC151B42}" type="presParOf" srcId="{569C5280-F8A1-4758-BD15-9B8EB7E1DDB9}" destId="{F2C28146-F981-4720-9DC2-B1B957AAADE8}" srcOrd="4" destOrd="0" presId="urn:microsoft.com/office/officeart/2008/layout/VerticalCurvedList"/>
    <dgm:cxn modelId="{FFA07F6E-6A96-40EC-AB77-8A3626F66914}" type="presParOf" srcId="{F2C28146-F981-4720-9DC2-B1B957AAADE8}" destId="{C669B058-48FF-4F35-9BF4-B7BB8AC40FA3}" srcOrd="0" destOrd="0" presId="urn:microsoft.com/office/officeart/2008/layout/VerticalCurvedList"/>
    <dgm:cxn modelId="{7B4D88A3-752B-4AEA-9BA1-117C4A9C15B8}" type="presParOf" srcId="{569C5280-F8A1-4758-BD15-9B8EB7E1DDB9}" destId="{8EF099C3-3A6D-4024-BF93-292F7979383E}" srcOrd="5" destOrd="0" presId="urn:microsoft.com/office/officeart/2008/layout/VerticalCurvedList"/>
    <dgm:cxn modelId="{485C9663-A604-4D13-982D-9F04C42AF61E}" type="presParOf" srcId="{569C5280-F8A1-4758-BD15-9B8EB7E1DDB9}" destId="{14BDF0D0-E9A2-4033-8F2C-3206278E1AAA}" srcOrd="6" destOrd="0" presId="urn:microsoft.com/office/officeart/2008/layout/VerticalCurvedList"/>
    <dgm:cxn modelId="{C4FDC202-3C8C-4B35-A69B-2D30203755CD}" type="presParOf" srcId="{14BDF0D0-E9A2-4033-8F2C-3206278E1AAA}" destId="{4D255127-03DF-4726-9CCB-5FC2E15CF1BB}" srcOrd="0" destOrd="0" presId="urn:microsoft.com/office/officeart/2008/layout/VerticalCurvedList"/>
    <dgm:cxn modelId="{6687B399-DB5A-4761-9D18-FCBFEDB1F1AA}" type="presParOf" srcId="{569C5280-F8A1-4758-BD15-9B8EB7E1DDB9}" destId="{010B5D89-C1BB-4C03-BE05-2EA34AC4E5C9}" srcOrd="7" destOrd="0" presId="urn:microsoft.com/office/officeart/2008/layout/VerticalCurvedList"/>
    <dgm:cxn modelId="{BC4961B2-6442-427E-9B85-642B466B4196}" type="presParOf" srcId="{569C5280-F8A1-4758-BD15-9B8EB7E1DDB9}" destId="{2B4EF771-AE63-4262-B688-1D08974D6A20}" srcOrd="8" destOrd="0" presId="urn:microsoft.com/office/officeart/2008/layout/VerticalCurvedList"/>
    <dgm:cxn modelId="{A1E09084-94C3-4BBA-89E4-EE51CC50A63D}" type="presParOf" srcId="{2B4EF771-AE63-4262-B688-1D08974D6A20}" destId="{2A3BBAEA-F7C0-4AB4-B47C-9FE6921F98BF}" srcOrd="0" destOrd="0" presId="urn:microsoft.com/office/officeart/2008/layout/VerticalCurvedList"/>
    <dgm:cxn modelId="{59637AAD-7160-4B0B-835F-41FD143FE50D}" type="presParOf" srcId="{569C5280-F8A1-4758-BD15-9B8EB7E1DDB9}" destId="{0E0840E5-1ACD-4E07-971B-C690EFE5A7A2}" srcOrd="9" destOrd="0" presId="urn:microsoft.com/office/officeart/2008/layout/VerticalCurvedList"/>
    <dgm:cxn modelId="{DB45B27C-AC54-455C-AA11-719C3178596D}" type="presParOf" srcId="{569C5280-F8A1-4758-BD15-9B8EB7E1DDB9}" destId="{54430FB6-AD88-4F91-8920-C1A7A1E20DE5}" srcOrd="10" destOrd="0" presId="urn:microsoft.com/office/officeart/2008/layout/VerticalCurvedList"/>
    <dgm:cxn modelId="{A73115AA-6112-4B34-A6DE-A0C461AB3E87}" type="presParOf" srcId="{54430FB6-AD88-4F91-8920-C1A7A1E20DE5}" destId="{9FBB784D-F945-434F-B929-052C034E487A}" srcOrd="0" destOrd="0" presId="urn:microsoft.com/office/officeart/2008/layout/VerticalCurvedList"/>
    <dgm:cxn modelId="{EA67681A-0946-4B2F-8B1F-2B2DA1FB06FC}" type="presParOf" srcId="{569C5280-F8A1-4758-BD15-9B8EB7E1DDB9}" destId="{F5C8AFD7-5422-4BB9-9AF4-A7D5C80C7410}" srcOrd="11" destOrd="0" presId="urn:microsoft.com/office/officeart/2008/layout/VerticalCurvedList"/>
    <dgm:cxn modelId="{36E613DE-5337-4962-BC21-E39F780D26DF}" type="presParOf" srcId="{569C5280-F8A1-4758-BD15-9B8EB7E1DDB9}" destId="{11D15B0D-B111-4ED1-BF09-AE93E7A0E193}" srcOrd="12" destOrd="0" presId="urn:microsoft.com/office/officeart/2008/layout/VerticalCurvedList"/>
    <dgm:cxn modelId="{C1EE8E7D-C938-4791-9614-0B71EF950706}" type="presParOf" srcId="{11D15B0D-B111-4ED1-BF09-AE93E7A0E193}" destId="{0808B2D6-72EF-4F6F-A563-CD511EB47D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36AB5E-BA3E-4F07-BF28-4D973C1B636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E9FAA6F-5EFF-4B2F-A322-4687B4245EF2}">
      <dgm:prSet/>
      <dgm:spPr>
        <a:solidFill>
          <a:schemeClr val="accent1"/>
        </a:solidFill>
        <a:ln>
          <a:solidFill>
            <a:schemeClr val="bg1"/>
          </a:solidFill>
        </a:ln>
      </dgm:spPr>
      <dgm:t>
        <a:bodyPr/>
        <a:lstStyle/>
        <a:p>
          <a:pPr rtl="0"/>
          <a:r>
            <a:rPr lang="en-US" dirty="0"/>
            <a:t>History and Overview of PVC Pipe</a:t>
          </a:r>
        </a:p>
      </dgm:t>
    </dgm:pt>
    <dgm:pt modelId="{1E73DB1F-595E-48B8-887E-AAD72DC141E8}" type="parTrans" cxnId="{4308FC22-675B-48AF-A413-01BDF122C179}">
      <dgm:prSet/>
      <dgm:spPr/>
      <dgm:t>
        <a:bodyPr/>
        <a:lstStyle/>
        <a:p>
          <a:endParaRPr lang="en-US"/>
        </a:p>
      </dgm:t>
    </dgm:pt>
    <dgm:pt modelId="{1A4D9CB8-1234-47BB-A520-8A110D1C17E1}" type="sibTrans" cxnId="{4308FC22-675B-48AF-A413-01BDF122C179}">
      <dgm:prSet/>
      <dgm:spPr/>
      <dgm:t>
        <a:bodyPr/>
        <a:lstStyle/>
        <a:p>
          <a:endParaRPr lang="en-US"/>
        </a:p>
      </dgm:t>
    </dgm:pt>
    <dgm:pt modelId="{1E3C4384-BC5B-41A0-85AA-7CDEC50C0D01}">
      <dgm:prSet/>
      <dgm:spPr>
        <a:solidFill>
          <a:schemeClr val="accent6"/>
        </a:solidFill>
      </dgm:spPr>
      <dgm:t>
        <a:bodyPr/>
        <a:lstStyle/>
        <a:p>
          <a:pPr rtl="0"/>
          <a:r>
            <a:rPr lang="en-US" dirty="0"/>
            <a:t>PVC Sewer Pipe</a:t>
          </a:r>
        </a:p>
      </dgm:t>
    </dgm:pt>
    <dgm:pt modelId="{854AD7CC-EE9D-4598-8ACA-2DD71251D4EA}" type="parTrans" cxnId="{C58A6FE6-FFEA-4341-8372-2CA108828971}">
      <dgm:prSet/>
      <dgm:spPr/>
      <dgm:t>
        <a:bodyPr/>
        <a:lstStyle/>
        <a:p>
          <a:endParaRPr lang="en-US"/>
        </a:p>
      </dgm:t>
    </dgm:pt>
    <dgm:pt modelId="{D4045E63-4A0C-462A-A608-91DC8892E4AC}" type="sibTrans" cxnId="{C58A6FE6-FFEA-4341-8372-2CA108828971}">
      <dgm:prSet/>
      <dgm:spPr/>
      <dgm:t>
        <a:bodyPr/>
        <a:lstStyle/>
        <a:p>
          <a:endParaRPr lang="en-US"/>
        </a:p>
      </dgm:t>
    </dgm:pt>
    <dgm:pt modelId="{03F32543-6526-499B-AF5F-E41D2F4E9CFF}">
      <dgm:prSet/>
      <dgm:spPr>
        <a:solidFill>
          <a:schemeClr val="accent1"/>
        </a:solidFill>
      </dgm:spPr>
      <dgm:t>
        <a:bodyPr/>
        <a:lstStyle/>
        <a:p>
          <a:pPr rtl="0"/>
          <a:r>
            <a:rPr lang="en-US" dirty="0"/>
            <a:t>Longevity and Resilience</a:t>
          </a:r>
        </a:p>
      </dgm:t>
    </dgm:pt>
    <dgm:pt modelId="{A07E7F7A-264F-437F-8AD0-D5828ED5CC5F}" type="parTrans" cxnId="{39D22C66-B99C-4F72-8A64-9735873D7328}">
      <dgm:prSet/>
      <dgm:spPr/>
      <dgm:t>
        <a:bodyPr/>
        <a:lstStyle/>
        <a:p>
          <a:endParaRPr lang="en-US"/>
        </a:p>
      </dgm:t>
    </dgm:pt>
    <dgm:pt modelId="{3135D885-959E-4BC4-9EAE-4F2AE9A93FA0}" type="sibTrans" cxnId="{39D22C66-B99C-4F72-8A64-9735873D7328}">
      <dgm:prSet/>
      <dgm:spPr/>
      <dgm:t>
        <a:bodyPr/>
        <a:lstStyle/>
        <a:p>
          <a:endParaRPr lang="en-US"/>
        </a:p>
      </dgm:t>
    </dgm:pt>
    <dgm:pt modelId="{EAA167B4-87FD-4EEC-B191-8CEAE9C8DFF5}">
      <dgm:prSet/>
      <dgm:spPr>
        <a:solidFill>
          <a:schemeClr val="accent1"/>
        </a:solidFill>
        <a:ln>
          <a:solidFill>
            <a:schemeClr val="bg1"/>
          </a:solidFill>
        </a:ln>
      </dgm:spPr>
      <dgm:t>
        <a:bodyPr/>
        <a:lstStyle/>
        <a:p>
          <a:pPr rtl="0"/>
          <a:r>
            <a:rPr lang="en-US" dirty="0"/>
            <a:t>PVC Pressure Pipe</a:t>
          </a:r>
        </a:p>
      </dgm:t>
    </dgm:pt>
    <dgm:pt modelId="{884EF7BA-11A6-4731-878A-E6413A1BCB65}" type="parTrans" cxnId="{52374E1B-9DB3-4D75-A385-674E06E8D196}">
      <dgm:prSet/>
      <dgm:spPr/>
      <dgm:t>
        <a:bodyPr/>
        <a:lstStyle/>
        <a:p>
          <a:endParaRPr lang="en-US"/>
        </a:p>
      </dgm:t>
    </dgm:pt>
    <dgm:pt modelId="{ED518AF7-5484-4E68-B565-7C4A29AB268C}" type="sibTrans" cxnId="{52374E1B-9DB3-4D75-A385-674E06E8D196}">
      <dgm:prSet/>
      <dgm:spPr/>
      <dgm:t>
        <a:bodyPr/>
        <a:lstStyle/>
        <a:p>
          <a:endParaRPr lang="en-US"/>
        </a:p>
      </dgm:t>
    </dgm:pt>
    <dgm:pt modelId="{122EA9F2-F0C6-4C9D-8F9F-5854EC115EB2}">
      <dgm:prSet/>
      <dgm:spPr>
        <a:solidFill>
          <a:schemeClr val="accent1"/>
        </a:solidFill>
      </dgm:spPr>
      <dgm:t>
        <a:bodyPr/>
        <a:lstStyle/>
        <a:p>
          <a:pPr rtl="0"/>
          <a:r>
            <a:rPr lang="en-US" dirty="0"/>
            <a:t>Health and Sustainability</a:t>
          </a:r>
        </a:p>
      </dgm:t>
    </dgm:pt>
    <dgm:pt modelId="{CAD68F5C-D628-40FA-831A-EEE0CB70F5D7}" type="parTrans" cxnId="{DF224806-BCC0-4C22-BD00-067E01E6D0EB}">
      <dgm:prSet/>
      <dgm:spPr/>
      <dgm:t>
        <a:bodyPr/>
        <a:lstStyle/>
        <a:p>
          <a:endParaRPr lang="en-US"/>
        </a:p>
      </dgm:t>
    </dgm:pt>
    <dgm:pt modelId="{7CCD81A8-0CDE-4AF6-BE53-A4DA48BAE6FB}" type="sibTrans" cxnId="{DF224806-BCC0-4C22-BD00-067E01E6D0EB}">
      <dgm:prSet/>
      <dgm:spPr/>
      <dgm:t>
        <a:bodyPr/>
        <a:lstStyle/>
        <a:p>
          <a:endParaRPr lang="en-US"/>
        </a:p>
      </dgm:t>
    </dgm:pt>
    <dgm:pt modelId="{EB36B098-5A28-4ED6-8FDF-0BE8E6C52BB1}">
      <dgm:prSet/>
      <dgm:spPr>
        <a:solidFill>
          <a:schemeClr val="accent1"/>
        </a:solidFill>
      </dgm:spPr>
      <dgm:t>
        <a:bodyPr/>
        <a:lstStyle/>
        <a:p>
          <a:pPr rtl="0"/>
          <a:r>
            <a:rPr lang="en-US" dirty="0"/>
            <a:t>Summary &amp; Additional Resources</a:t>
          </a:r>
        </a:p>
      </dgm:t>
    </dgm:pt>
    <dgm:pt modelId="{9F641D61-DE42-4B5C-BC4E-C0A06440336B}" type="parTrans" cxnId="{323AA6DB-3335-49ED-A7E4-59B2C8A6014F}">
      <dgm:prSet/>
      <dgm:spPr/>
      <dgm:t>
        <a:bodyPr/>
        <a:lstStyle/>
        <a:p>
          <a:endParaRPr lang="en-US"/>
        </a:p>
      </dgm:t>
    </dgm:pt>
    <dgm:pt modelId="{CBCB3824-AFE6-47C6-AA60-ADDFC35F24C8}" type="sibTrans" cxnId="{323AA6DB-3335-49ED-A7E4-59B2C8A6014F}">
      <dgm:prSet/>
      <dgm:spPr/>
      <dgm:t>
        <a:bodyPr/>
        <a:lstStyle/>
        <a:p>
          <a:endParaRPr lang="en-US"/>
        </a:p>
      </dgm:t>
    </dgm:pt>
    <dgm:pt modelId="{F11229C1-244F-471D-B48E-ACF5D77EC713}" type="pres">
      <dgm:prSet presAssocID="{DB36AB5E-BA3E-4F07-BF28-4D973C1B636D}" presName="Name0" presStyleCnt="0">
        <dgm:presLayoutVars>
          <dgm:chMax val="7"/>
          <dgm:chPref val="7"/>
          <dgm:dir/>
        </dgm:presLayoutVars>
      </dgm:prSet>
      <dgm:spPr/>
    </dgm:pt>
    <dgm:pt modelId="{569C5280-F8A1-4758-BD15-9B8EB7E1DDB9}" type="pres">
      <dgm:prSet presAssocID="{DB36AB5E-BA3E-4F07-BF28-4D973C1B636D}" presName="Name1" presStyleCnt="0"/>
      <dgm:spPr/>
    </dgm:pt>
    <dgm:pt modelId="{E66F530D-AF24-420E-9D27-6C529CB4B8FA}" type="pres">
      <dgm:prSet presAssocID="{DB36AB5E-BA3E-4F07-BF28-4D973C1B636D}" presName="cycle" presStyleCnt="0"/>
      <dgm:spPr/>
    </dgm:pt>
    <dgm:pt modelId="{70AE7229-779D-48BC-A4FC-40546A2D9658}" type="pres">
      <dgm:prSet presAssocID="{DB36AB5E-BA3E-4F07-BF28-4D973C1B636D}" presName="srcNode" presStyleLbl="node1" presStyleIdx="0" presStyleCnt="6"/>
      <dgm:spPr/>
    </dgm:pt>
    <dgm:pt modelId="{85A64657-A609-4106-93A1-E0A2BF3256FC}" type="pres">
      <dgm:prSet presAssocID="{DB36AB5E-BA3E-4F07-BF28-4D973C1B636D}" presName="conn" presStyleLbl="parChTrans1D2" presStyleIdx="0" presStyleCnt="1"/>
      <dgm:spPr/>
    </dgm:pt>
    <dgm:pt modelId="{973BAB85-CED3-4102-9D9D-44F075FD977A}" type="pres">
      <dgm:prSet presAssocID="{DB36AB5E-BA3E-4F07-BF28-4D973C1B636D}" presName="extraNode" presStyleLbl="node1" presStyleIdx="0" presStyleCnt="6"/>
      <dgm:spPr/>
    </dgm:pt>
    <dgm:pt modelId="{0D2D4032-C16E-4FA3-84F9-6A3A85FC6546}" type="pres">
      <dgm:prSet presAssocID="{DB36AB5E-BA3E-4F07-BF28-4D973C1B636D}" presName="dstNode" presStyleLbl="node1" presStyleIdx="0" presStyleCnt="6"/>
      <dgm:spPr/>
    </dgm:pt>
    <dgm:pt modelId="{B6F96D88-5FCA-4ED7-9D58-AA59D052A77C}" type="pres">
      <dgm:prSet presAssocID="{7E9FAA6F-5EFF-4B2F-A322-4687B4245EF2}" presName="text_1" presStyleLbl="node1" presStyleIdx="0" presStyleCnt="6">
        <dgm:presLayoutVars>
          <dgm:bulletEnabled val="1"/>
        </dgm:presLayoutVars>
      </dgm:prSet>
      <dgm:spPr/>
    </dgm:pt>
    <dgm:pt modelId="{AF3A6AA7-CCAE-4A72-A996-151B5202249C}" type="pres">
      <dgm:prSet presAssocID="{7E9FAA6F-5EFF-4B2F-A322-4687B4245EF2}" presName="accent_1" presStyleCnt="0"/>
      <dgm:spPr/>
    </dgm:pt>
    <dgm:pt modelId="{0B2D7027-14A9-4A3B-82E3-E303EEB42FF1}" type="pres">
      <dgm:prSet presAssocID="{7E9FAA6F-5EFF-4B2F-A322-4687B4245EF2}" presName="accentRepeatNode" presStyleLbl="solidFgAcc1" presStyleIdx="0" presStyleCnt="6"/>
      <dgm:spPr>
        <a:ln>
          <a:solidFill>
            <a:schemeClr val="accent1"/>
          </a:solidFill>
        </a:ln>
      </dgm:spPr>
    </dgm:pt>
    <dgm:pt modelId="{7CF826E7-63C6-473B-B344-236116DF2746}" type="pres">
      <dgm:prSet presAssocID="{EAA167B4-87FD-4EEC-B191-8CEAE9C8DFF5}" presName="text_2" presStyleLbl="node1" presStyleIdx="1" presStyleCnt="6">
        <dgm:presLayoutVars>
          <dgm:bulletEnabled val="1"/>
        </dgm:presLayoutVars>
      </dgm:prSet>
      <dgm:spPr/>
    </dgm:pt>
    <dgm:pt modelId="{F2C28146-F981-4720-9DC2-B1B957AAADE8}" type="pres">
      <dgm:prSet presAssocID="{EAA167B4-87FD-4EEC-B191-8CEAE9C8DFF5}" presName="accent_2" presStyleCnt="0"/>
      <dgm:spPr/>
    </dgm:pt>
    <dgm:pt modelId="{C669B058-48FF-4F35-9BF4-B7BB8AC40FA3}" type="pres">
      <dgm:prSet presAssocID="{EAA167B4-87FD-4EEC-B191-8CEAE9C8DFF5}" presName="accentRepeatNode" presStyleLbl="solidFgAcc1" presStyleIdx="1" presStyleCnt="6"/>
      <dgm:spPr>
        <a:ln>
          <a:solidFill>
            <a:schemeClr val="accent1"/>
          </a:solidFill>
        </a:ln>
      </dgm:spPr>
    </dgm:pt>
    <dgm:pt modelId="{8EF099C3-3A6D-4024-BF93-292F7979383E}" type="pres">
      <dgm:prSet presAssocID="{1E3C4384-BC5B-41A0-85AA-7CDEC50C0D01}" presName="text_3" presStyleLbl="node1" presStyleIdx="2" presStyleCnt="6">
        <dgm:presLayoutVars>
          <dgm:bulletEnabled val="1"/>
        </dgm:presLayoutVars>
      </dgm:prSet>
      <dgm:spPr/>
    </dgm:pt>
    <dgm:pt modelId="{14BDF0D0-E9A2-4033-8F2C-3206278E1AAA}" type="pres">
      <dgm:prSet presAssocID="{1E3C4384-BC5B-41A0-85AA-7CDEC50C0D01}" presName="accent_3" presStyleCnt="0"/>
      <dgm:spPr/>
    </dgm:pt>
    <dgm:pt modelId="{4D255127-03DF-4726-9CCB-5FC2E15CF1BB}" type="pres">
      <dgm:prSet presAssocID="{1E3C4384-BC5B-41A0-85AA-7CDEC50C0D01}" presName="accentRepeatNode" presStyleLbl="solidFgAcc1" presStyleIdx="2" presStyleCnt="6"/>
      <dgm:spPr>
        <a:ln>
          <a:solidFill>
            <a:schemeClr val="accent6"/>
          </a:solidFill>
        </a:ln>
      </dgm:spPr>
    </dgm:pt>
    <dgm:pt modelId="{010B5D89-C1BB-4C03-BE05-2EA34AC4E5C9}" type="pres">
      <dgm:prSet presAssocID="{03F32543-6526-499B-AF5F-E41D2F4E9CFF}" presName="text_4" presStyleLbl="node1" presStyleIdx="3" presStyleCnt="6">
        <dgm:presLayoutVars>
          <dgm:bulletEnabled val="1"/>
        </dgm:presLayoutVars>
      </dgm:prSet>
      <dgm:spPr/>
    </dgm:pt>
    <dgm:pt modelId="{2B4EF771-AE63-4262-B688-1D08974D6A20}" type="pres">
      <dgm:prSet presAssocID="{03F32543-6526-499B-AF5F-E41D2F4E9CFF}" presName="accent_4" presStyleCnt="0"/>
      <dgm:spPr/>
    </dgm:pt>
    <dgm:pt modelId="{2A3BBAEA-F7C0-4AB4-B47C-9FE6921F98BF}" type="pres">
      <dgm:prSet presAssocID="{03F32543-6526-499B-AF5F-E41D2F4E9CFF}" presName="accentRepeatNode" presStyleLbl="solidFgAcc1" presStyleIdx="3" presStyleCnt="6"/>
      <dgm:spPr/>
    </dgm:pt>
    <dgm:pt modelId="{0E0840E5-1ACD-4E07-971B-C690EFE5A7A2}" type="pres">
      <dgm:prSet presAssocID="{122EA9F2-F0C6-4C9D-8F9F-5854EC115EB2}" presName="text_5" presStyleLbl="node1" presStyleIdx="4" presStyleCnt="6">
        <dgm:presLayoutVars>
          <dgm:bulletEnabled val="1"/>
        </dgm:presLayoutVars>
      </dgm:prSet>
      <dgm:spPr/>
    </dgm:pt>
    <dgm:pt modelId="{54430FB6-AD88-4F91-8920-C1A7A1E20DE5}" type="pres">
      <dgm:prSet presAssocID="{122EA9F2-F0C6-4C9D-8F9F-5854EC115EB2}" presName="accent_5" presStyleCnt="0"/>
      <dgm:spPr/>
    </dgm:pt>
    <dgm:pt modelId="{9FBB784D-F945-434F-B929-052C034E487A}" type="pres">
      <dgm:prSet presAssocID="{122EA9F2-F0C6-4C9D-8F9F-5854EC115EB2}" presName="accentRepeatNode" presStyleLbl="solidFgAcc1" presStyleIdx="4" presStyleCnt="6"/>
      <dgm:spPr/>
    </dgm:pt>
    <dgm:pt modelId="{F5C8AFD7-5422-4BB9-9AF4-A7D5C80C7410}" type="pres">
      <dgm:prSet presAssocID="{EB36B098-5A28-4ED6-8FDF-0BE8E6C52BB1}" presName="text_6" presStyleLbl="node1" presStyleIdx="5" presStyleCnt="6">
        <dgm:presLayoutVars>
          <dgm:bulletEnabled val="1"/>
        </dgm:presLayoutVars>
      </dgm:prSet>
      <dgm:spPr/>
    </dgm:pt>
    <dgm:pt modelId="{11D15B0D-B111-4ED1-BF09-AE93E7A0E193}" type="pres">
      <dgm:prSet presAssocID="{EB36B098-5A28-4ED6-8FDF-0BE8E6C52BB1}" presName="accent_6" presStyleCnt="0"/>
      <dgm:spPr/>
    </dgm:pt>
    <dgm:pt modelId="{0808B2D6-72EF-4F6F-A563-CD511EB47DEA}" type="pres">
      <dgm:prSet presAssocID="{EB36B098-5A28-4ED6-8FDF-0BE8E6C52BB1}" presName="accentRepeatNode" presStyleLbl="solidFgAcc1" presStyleIdx="5" presStyleCnt="6"/>
      <dgm:spPr/>
    </dgm:pt>
  </dgm:ptLst>
  <dgm:cxnLst>
    <dgm:cxn modelId="{DF224806-BCC0-4C22-BD00-067E01E6D0EB}" srcId="{DB36AB5E-BA3E-4F07-BF28-4D973C1B636D}" destId="{122EA9F2-F0C6-4C9D-8F9F-5854EC115EB2}" srcOrd="4" destOrd="0" parTransId="{CAD68F5C-D628-40FA-831A-EEE0CB70F5D7}" sibTransId="{7CCD81A8-0CDE-4AF6-BE53-A4DA48BAE6FB}"/>
    <dgm:cxn modelId="{EE5C8411-D25A-498B-9A5F-74862CFBDD20}" type="presOf" srcId="{1A4D9CB8-1234-47BB-A520-8A110D1C17E1}" destId="{85A64657-A609-4106-93A1-E0A2BF3256FC}" srcOrd="0" destOrd="0" presId="urn:microsoft.com/office/officeart/2008/layout/VerticalCurvedList"/>
    <dgm:cxn modelId="{CAACD81A-5E08-4562-9266-783408E86353}" type="presOf" srcId="{7E9FAA6F-5EFF-4B2F-A322-4687B4245EF2}" destId="{B6F96D88-5FCA-4ED7-9D58-AA59D052A77C}" srcOrd="0" destOrd="0" presId="urn:microsoft.com/office/officeart/2008/layout/VerticalCurvedList"/>
    <dgm:cxn modelId="{52374E1B-9DB3-4D75-A385-674E06E8D196}" srcId="{DB36AB5E-BA3E-4F07-BF28-4D973C1B636D}" destId="{EAA167B4-87FD-4EEC-B191-8CEAE9C8DFF5}" srcOrd="1" destOrd="0" parTransId="{884EF7BA-11A6-4731-878A-E6413A1BCB65}" sibTransId="{ED518AF7-5484-4E68-B565-7C4A29AB268C}"/>
    <dgm:cxn modelId="{4308FC22-675B-48AF-A413-01BDF122C179}" srcId="{DB36AB5E-BA3E-4F07-BF28-4D973C1B636D}" destId="{7E9FAA6F-5EFF-4B2F-A322-4687B4245EF2}" srcOrd="0" destOrd="0" parTransId="{1E73DB1F-595E-48B8-887E-AAD72DC141E8}" sibTransId="{1A4D9CB8-1234-47BB-A520-8A110D1C17E1}"/>
    <dgm:cxn modelId="{0EC0D03E-4B3E-4718-A377-DED235AECCC6}" type="presOf" srcId="{EAA167B4-87FD-4EEC-B191-8CEAE9C8DFF5}" destId="{7CF826E7-63C6-473B-B344-236116DF2746}" srcOrd="0" destOrd="0" presId="urn:microsoft.com/office/officeart/2008/layout/VerticalCurvedList"/>
    <dgm:cxn modelId="{39D22C66-B99C-4F72-8A64-9735873D7328}" srcId="{DB36AB5E-BA3E-4F07-BF28-4D973C1B636D}" destId="{03F32543-6526-499B-AF5F-E41D2F4E9CFF}" srcOrd="3" destOrd="0" parTransId="{A07E7F7A-264F-437F-8AD0-D5828ED5CC5F}" sibTransId="{3135D885-959E-4BC4-9EAE-4F2AE9A93FA0}"/>
    <dgm:cxn modelId="{DAD8C866-560D-475F-AD24-867CD234E02A}" type="presOf" srcId="{1E3C4384-BC5B-41A0-85AA-7CDEC50C0D01}" destId="{8EF099C3-3A6D-4024-BF93-292F7979383E}" srcOrd="0" destOrd="0" presId="urn:microsoft.com/office/officeart/2008/layout/VerticalCurvedList"/>
    <dgm:cxn modelId="{B054257A-4D4A-4C49-B604-929BC801F3EC}" type="presOf" srcId="{EB36B098-5A28-4ED6-8FDF-0BE8E6C52BB1}" destId="{F5C8AFD7-5422-4BB9-9AF4-A7D5C80C7410}" srcOrd="0" destOrd="0" presId="urn:microsoft.com/office/officeart/2008/layout/VerticalCurvedList"/>
    <dgm:cxn modelId="{9A5F818B-AD9F-49D8-B77D-DF2EF555AC85}" type="presOf" srcId="{DB36AB5E-BA3E-4F07-BF28-4D973C1B636D}" destId="{F11229C1-244F-471D-B48E-ACF5D77EC713}" srcOrd="0" destOrd="0" presId="urn:microsoft.com/office/officeart/2008/layout/VerticalCurvedList"/>
    <dgm:cxn modelId="{32FEB08E-2DFE-4FC1-8B09-1B943FD9EB67}" type="presOf" srcId="{122EA9F2-F0C6-4C9D-8F9F-5854EC115EB2}" destId="{0E0840E5-1ACD-4E07-971B-C690EFE5A7A2}" srcOrd="0" destOrd="0" presId="urn:microsoft.com/office/officeart/2008/layout/VerticalCurvedList"/>
    <dgm:cxn modelId="{9AB3BD99-E41C-4084-BA7C-D7CA2DB7B373}" type="presOf" srcId="{03F32543-6526-499B-AF5F-E41D2F4E9CFF}" destId="{010B5D89-C1BB-4C03-BE05-2EA34AC4E5C9}" srcOrd="0" destOrd="0" presId="urn:microsoft.com/office/officeart/2008/layout/VerticalCurvedList"/>
    <dgm:cxn modelId="{323AA6DB-3335-49ED-A7E4-59B2C8A6014F}" srcId="{DB36AB5E-BA3E-4F07-BF28-4D973C1B636D}" destId="{EB36B098-5A28-4ED6-8FDF-0BE8E6C52BB1}" srcOrd="5" destOrd="0" parTransId="{9F641D61-DE42-4B5C-BC4E-C0A06440336B}" sibTransId="{CBCB3824-AFE6-47C6-AA60-ADDFC35F24C8}"/>
    <dgm:cxn modelId="{C58A6FE6-FFEA-4341-8372-2CA108828971}" srcId="{DB36AB5E-BA3E-4F07-BF28-4D973C1B636D}" destId="{1E3C4384-BC5B-41A0-85AA-7CDEC50C0D01}" srcOrd="2" destOrd="0" parTransId="{854AD7CC-EE9D-4598-8ACA-2DD71251D4EA}" sibTransId="{D4045E63-4A0C-462A-A608-91DC8892E4AC}"/>
    <dgm:cxn modelId="{17B2F9E0-3D71-4DF0-B2D1-524778167A09}" type="presParOf" srcId="{F11229C1-244F-471D-B48E-ACF5D77EC713}" destId="{569C5280-F8A1-4758-BD15-9B8EB7E1DDB9}" srcOrd="0" destOrd="0" presId="urn:microsoft.com/office/officeart/2008/layout/VerticalCurvedList"/>
    <dgm:cxn modelId="{07E9FFF0-BAE0-4A02-BB1F-DF99192CB88E}" type="presParOf" srcId="{569C5280-F8A1-4758-BD15-9B8EB7E1DDB9}" destId="{E66F530D-AF24-420E-9D27-6C529CB4B8FA}" srcOrd="0" destOrd="0" presId="urn:microsoft.com/office/officeart/2008/layout/VerticalCurvedList"/>
    <dgm:cxn modelId="{70E15991-D11C-4CD9-A33E-971820DD63C3}" type="presParOf" srcId="{E66F530D-AF24-420E-9D27-6C529CB4B8FA}" destId="{70AE7229-779D-48BC-A4FC-40546A2D9658}" srcOrd="0" destOrd="0" presId="urn:microsoft.com/office/officeart/2008/layout/VerticalCurvedList"/>
    <dgm:cxn modelId="{D8D12D93-09E3-4C45-BF58-372C5DD8CEAE}" type="presParOf" srcId="{E66F530D-AF24-420E-9D27-6C529CB4B8FA}" destId="{85A64657-A609-4106-93A1-E0A2BF3256FC}" srcOrd="1" destOrd="0" presId="urn:microsoft.com/office/officeart/2008/layout/VerticalCurvedList"/>
    <dgm:cxn modelId="{83F729A3-D79A-4BBC-9C6D-DD84BE2DF742}" type="presParOf" srcId="{E66F530D-AF24-420E-9D27-6C529CB4B8FA}" destId="{973BAB85-CED3-4102-9D9D-44F075FD977A}" srcOrd="2" destOrd="0" presId="urn:microsoft.com/office/officeart/2008/layout/VerticalCurvedList"/>
    <dgm:cxn modelId="{85F6925B-4253-4C0D-956B-EDD3A1AB448D}" type="presParOf" srcId="{E66F530D-AF24-420E-9D27-6C529CB4B8FA}" destId="{0D2D4032-C16E-4FA3-84F9-6A3A85FC6546}" srcOrd="3" destOrd="0" presId="urn:microsoft.com/office/officeart/2008/layout/VerticalCurvedList"/>
    <dgm:cxn modelId="{57ABEB85-2764-4330-A482-9F3AB4246E4B}" type="presParOf" srcId="{569C5280-F8A1-4758-BD15-9B8EB7E1DDB9}" destId="{B6F96D88-5FCA-4ED7-9D58-AA59D052A77C}" srcOrd="1" destOrd="0" presId="urn:microsoft.com/office/officeart/2008/layout/VerticalCurvedList"/>
    <dgm:cxn modelId="{F514422D-6529-459F-896A-A6B62FA98AE1}" type="presParOf" srcId="{569C5280-F8A1-4758-BD15-9B8EB7E1DDB9}" destId="{AF3A6AA7-CCAE-4A72-A996-151B5202249C}" srcOrd="2" destOrd="0" presId="urn:microsoft.com/office/officeart/2008/layout/VerticalCurvedList"/>
    <dgm:cxn modelId="{0A7B6A55-F099-4842-B9E8-0C696A152D0D}" type="presParOf" srcId="{AF3A6AA7-CCAE-4A72-A996-151B5202249C}" destId="{0B2D7027-14A9-4A3B-82E3-E303EEB42FF1}" srcOrd="0" destOrd="0" presId="urn:microsoft.com/office/officeart/2008/layout/VerticalCurvedList"/>
    <dgm:cxn modelId="{424A8B1F-B500-4420-9074-BC393F7738CF}" type="presParOf" srcId="{569C5280-F8A1-4758-BD15-9B8EB7E1DDB9}" destId="{7CF826E7-63C6-473B-B344-236116DF2746}" srcOrd="3" destOrd="0" presId="urn:microsoft.com/office/officeart/2008/layout/VerticalCurvedList"/>
    <dgm:cxn modelId="{085F870B-7206-472C-BDF2-24BECC151B42}" type="presParOf" srcId="{569C5280-F8A1-4758-BD15-9B8EB7E1DDB9}" destId="{F2C28146-F981-4720-9DC2-B1B957AAADE8}" srcOrd="4" destOrd="0" presId="urn:microsoft.com/office/officeart/2008/layout/VerticalCurvedList"/>
    <dgm:cxn modelId="{FFA07F6E-6A96-40EC-AB77-8A3626F66914}" type="presParOf" srcId="{F2C28146-F981-4720-9DC2-B1B957AAADE8}" destId="{C669B058-48FF-4F35-9BF4-B7BB8AC40FA3}" srcOrd="0" destOrd="0" presId="urn:microsoft.com/office/officeart/2008/layout/VerticalCurvedList"/>
    <dgm:cxn modelId="{7B4D88A3-752B-4AEA-9BA1-117C4A9C15B8}" type="presParOf" srcId="{569C5280-F8A1-4758-BD15-9B8EB7E1DDB9}" destId="{8EF099C3-3A6D-4024-BF93-292F7979383E}" srcOrd="5" destOrd="0" presId="urn:microsoft.com/office/officeart/2008/layout/VerticalCurvedList"/>
    <dgm:cxn modelId="{485C9663-A604-4D13-982D-9F04C42AF61E}" type="presParOf" srcId="{569C5280-F8A1-4758-BD15-9B8EB7E1DDB9}" destId="{14BDF0D0-E9A2-4033-8F2C-3206278E1AAA}" srcOrd="6" destOrd="0" presId="urn:microsoft.com/office/officeart/2008/layout/VerticalCurvedList"/>
    <dgm:cxn modelId="{C4FDC202-3C8C-4B35-A69B-2D30203755CD}" type="presParOf" srcId="{14BDF0D0-E9A2-4033-8F2C-3206278E1AAA}" destId="{4D255127-03DF-4726-9CCB-5FC2E15CF1BB}" srcOrd="0" destOrd="0" presId="urn:microsoft.com/office/officeart/2008/layout/VerticalCurvedList"/>
    <dgm:cxn modelId="{6687B399-DB5A-4761-9D18-FCBFEDB1F1AA}" type="presParOf" srcId="{569C5280-F8A1-4758-BD15-9B8EB7E1DDB9}" destId="{010B5D89-C1BB-4C03-BE05-2EA34AC4E5C9}" srcOrd="7" destOrd="0" presId="urn:microsoft.com/office/officeart/2008/layout/VerticalCurvedList"/>
    <dgm:cxn modelId="{BC4961B2-6442-427E-9B85-642B466B4196}" type="presParOf" srcId="{569C5280-F8A1-4758-BD15-9B8EB7E1DDB9}" destId="{2B4EF771-AE63-4262-B688-1D08974D6A20}" srcOrd="8" destOrd="0" presId="urn:microsoft.com/office/officeart/2008/layout/VerticalCurvedList"/>
    <dgm:cxn modelId="{A1E09084-94C3-4BBA-89E4-EE51CC50A63D}" type="presParOf" srcId="{2B4EF771-AE63-4262-B688-1D08974D6A20}" destId="{2A3BBAEA-F7C0-4AB4-B47C-9FE6921F98BF}" srcOrd="0" destOrd="0" presId="urn:microsoft.com/office/officeart/2008/layout/VerticalCurvedList"/>
    <dgm:cxn modelId="{59637AAD-7160-4B0B-835F-41FD143FE50D}" type="presParOf" srcId="{569C5280-F8A1-4758-BD15-9B8EB7E1DDB9}" destId="{0E0840E5-1ACD-4E07-971B-C690EFE5A7A2}" srcOrd="9" destOrd="0" presId="urn:microsoft.com/office/officeart/2008/layout/VerticalCurvedList"/>
    <dgm:cxn modelId="{DB45B27C-AC54-455C-AA11-719C3178596D}" type="presParOf" srcId="{569C5280-F8A1-4758-BD15-9B8EB7E1DDB9}" destId="{54430FB6-AD88-4F91-8920-C1A7A1E20DE5}" srcOrd="10" destOrd="0" presId="urn:microsoft.com/office/officeart/2008/layout/VerticalCurvedList"/>
    <dgm:cxn modelId="{A73115AA-6112-4B34-A6DE-A0C461AB3E87}" type="presParOf" srcId="{54430FB6-AD88-4F91-8920-C1A7A1E20DE5}" destId="{9FBB784D-F945-434F-B929-052C034E487A}" srcOrd="0" destOrd="0" presId="urn:microsoft.com/office/officeart/2008/layout/VerticalCurvedList"/>
    <dgm:cxn modelId="{EA67681A-0946-4B2F-8B1F-2B2DA1FB06FC}" type="presParOf" srcId="{569C5280-F8A1-4758-BD15-9B8EB7E1DDB9}" destId="{F5C8AFD7-5422-4BB9-9AF4-A7D5C80C7410}" srcOrd="11" destOrd="0" presId="urn:microsoft.com/office/officeart/2008/layout/VerticalCurvedList"/>
    <dgm:cxn modelId="{36E613DE-5337-4962-BC21-E39F780D26DF}" type="presParOf" srcId="{569C5280-F8A1-4758-BD15-9B8EB7E1DDB9}" destId="{11D15B0D-B111-4ED1-BF09-AE93E7A0E193}" srcOrd="12" destOrd="0" presId="urn:microsoft.com/office/officeart/2008/layout/VerticalCurvedList"/>
    <dgm:cxn modelId="{C1EE8E7D-C938-4791-9614-0B71EF950706}" type="presParOf" srcId="{11D15B0D-B111-4ED1-BF09-AE93E7A0E193}" destId="{0808B2D6-72EF-4F6F-A563-CD511EB47D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36AB5E-BA3E-4F07-BF28-4D973C1B636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E9FAA6F-5EFF-4B2F-A322-4687B4245EF2}">
      <dgm:prSet/>
      <dgm:spPr>
        <a:solidFill>
          <a:schemeClr val="accent1"/>
        </a:solidFill>
        <a:ln>
          <a:solidFill>
            <a:schemeClr val="bg1"/>
          </a:solidFill>
        </a:ln>
      </dgm:spPr>
      <dgm:t>
        <a:bodyPr/>
        <a:lstStyle/>
        <a:p>
          <a:pPr rtl="0"/>
          <a:r>
            <a:rPr lang="en-US" dirty="0"/>
            <a:t>History and Overview of PVC Pipe</a:t>
          </a:r>
        </a:p>
      </dgm:t>
    </dgm:pt>
    <dgm:pt modelId="{1E73DB1F-595E-48B8-887E-AAD72DC141E8}" type="parTrans" cxnId="{4308FC22-675B-48AF-A413-01BDF122C179}">
      <dgm:prSet/>
      <dgm:spPr/>
      <dgm:t>
        <a:bodyPr/>
        <a:lstStyle/>
        <a:p>
          <a:endParaRPr lang="en-US"/>
        </a:p>
      </dgm:t>
    </dgm:pt>
    <dgm:pt modelId="{1A4D9CB8-1234-47BB-A520-8A110D1C17E1}" type="sibTrans" cxnId="{4308FC22-675B-48AF-A413-01BDF122C179}">
      <dgm:prSet/>
      <dgm:spPr/>
      <dgm:t>
        <a:bodyPr/>
        <a:lstStyle/>
        <a:p>
          <a:endParaRPr lang="en-US"/>
        </a:p>
      </dgm:t>
    </dgm:pt>
    <dgm:pt modelId="{1E3C4384-BC5B-41A0-85AA-7CDEC50C0D01}">
      <dgm:prSet/>
      <dgm:spPr>
        <a:solidFill>
          <a:schemeClr val="accent1"/>
        </a:solidFill>
      </dgm:spPr>
      <dgm:t>
        <a:bodyPr/>
        <a:lstStyle/>
        <a:p>
          <a:pPr rtl="0"/>
          <a:r>
            <a:rPr lang="en-US" dirty="0"/>
            <a:t>PVC Sewer Pipe</a:t>
          </a:r>
        </a:p>
      </dgm:t>
    </dgm:pt>
    <dgm:pt modelId="{854AD7CC-EE9D-4598-8ACA-2DD71251D4EA}" type="parTrans" cxnId="{C58A6FE6-FFEA-4341-8372-2CA108828971}">
      <dgm:prSet/>
      <dgm:spPr/>
      <dgm:t>
        <a:bodyPr/>
        <a:lstStyle/>
        <a:p>
          <a:endParaRPr lang="en-US"/>
        </a:p>
      </dgm:t>
    </dgm:pt>
    <dgm:pt modelId="{D4045E63-4A0C-462A-A608-91DC8892E4AC}" type="sibTrans" cxnId="{C58A6FE6-FFEA-4341-8372-2CA108828971}">
      <dgm:prSet/>
      <dgm:spPr/>
      <dgm:t>
        <a:bodyPr/>
        <a:lstStyle/>
        <a:p>
          <a:endParaRPr lang="en-US"/>
        </a:p>
      </dgm:t>
    </dgm:pt>
    <dgm:pt modelId="{03F32543-6526-499B-AF5F-E41D2F4E9CFF}">
      <dgm:prSet/>
      <dgm:spPr>
        <a:solidFill>
          <a:schemeClr val="accent6"/>
        </a:solidFill>
      </dgm:spPr>
      <dgm:t>
        <a:bodyPr/>
        <a:lstStyle/>
        <a:p>
          <a:pPr rtl="0"/>
          <a:r>
            <a:rPr lang="en-US" dirty="0"/>
            <a:t>Longevity and Resilience</a:t>
          </a:r>
        </a:p>
      </dgm:t>
    </dgm:pt>
    <dgm:pt modelId="{A07E7F7A-264F-437F-8AD0-D5828ED5CC5F}" type="parTrans" cxnId="{39D22C66-B99C-4F72-8A64-9735873D7328}">
      <dgm:prSet/>
      <dgm:spPr/>
      <dgm:t>
        <a:bodyPr/>
        <a:lstStyle/>
        <a:p>
          <a:endParaRPr lang="en-US"/>
        </a:p>
      </dgm:t>
    </dgm:pt>
    <dgm:pt modelId="{3135D885-959E-4BC4-9EAE-4F2AE9A93FA0}" type="sibTrans" cxnId="{39D22C66-B99C-4F72-8A64-9735873D7328}">
      <dgm:prSet/>
      <dgm:spPr/>
      <dgm:t>
        <a:bodyPr/>
        <a:lstStyle/>
        <a:p>
          <a:endParaRPr lang="en-US"/>
        </a:p>
      </dgm:t>
    </dgm:pt>
    <dgm:pt modelId="{EAA167B4-87FD-4EEC-B191-8CEAE9C8DFF5}">
      <dgm:prSet/>
      <dgm:spPr>
        <a:solidFill>
          <a:schemeClr val="accent1"/>
        </a:solidFill>
        <a:ln>
          <a:solidFill>
            <a:schemeClr val="bg1"/>
          </a:solidFill>
        </a:ln>
      </dgm:spPr>
      <dgm:t>
        <a:bodyPr/>
        <a:lstStyle/>
        <a:p>
          <a:pPr rtl="0"/>
          <a:r>
            <a:rPr lang="en-US" dirty="0"/>
            <a:t>PVC Pressure Pipe</a:t>
          </a:r>
        </a:p>
      </dgm:t>
    </dgm:pt>
    <dgm:pt modelId="{884EF7BA-11A6-4731-878A-E6413A1BCB65}" type="parTrans" cxnId="{52374E1B-9DB3-4D75-A385-674E06E8D196}">
      <dgm:prSet/>
      <dgm:spPr/>
      <dgm:t>
        <a:bodyPr/>
        <a:lstStyle/>
        <a:p>
          <a:endParaRPr lang="en-US"/>
        </a:p>
      </dgm:t>
    </dgm:pt>
    <dgm:pt modelId="{ED518AF7-5484-4E68-B565-7C4A29AB268C}" type="sibTrans" cxnId="{52374E1B-9DB3-4D75-A385-674E06E8D196}">
      <dgm:prSet/>
      <dgm:spPr/>
      <dgm:t>
        <a:bodyPr/>
        <a:lstStyle/>
        <a:p>
          <a:endParaRPr lang="en-US"/>
        </a:p>
      </dgm:t>
    </dgm:pt>
    <dgm:pt modelId="{122EA9F2-F0C6-4C9D-8F9F-5854EC115EB2}">
      <dgm:prSet/>
      <dgm:spPr>
        <a:solidFill>
          <a:schemeClr val="accent1"/>
        </a:solidFill>
      </dgm:spPr>
      <dgm:t>
        <a:bodyPr/>
        <a:lstStyle/>
        <a:p>
          <a:pPr rtl="0"/>
          <a:r>
            <a:rPr lang="en-US" dirty="0"/>
            <a:t>Health and Sustainability</a:t>
          </a:r>
        </a:p>
      </dgm:t>
    </dgm:pt>
    <dgm:pt modelId="{CAD68F5C-D628-40FA-831A-EEE0CB70F5D7}" type="parTrans" cxnId="{DF224806-BCC0-4C22-BD00-067E01E6D0EB}">
      <dgm:prSet/>
      <dgm:spPr/>
      <dgm:t>
        <a:bodyPr/>
        <a:lstStyle/>
        <a:p>
          <a:endParaRPr lang="en-US"/>
        </a:p>
      </dgm:t>
    </dgm:pt>
    <dgm:pt modelId="{7CCD81A8-0CDE-4AF6-BE53-A4DA48BAE6FB}" type="sibTrans" cxnId="{DF224806-BCC0-4C22-BD00-067E01E6D0EB}">
      <dgm:prSet/>
      <dgm:spPr/>
      <dgm:t>
        <a:bodyPr/>
        <a:lstStyle/>
        <a:p>
          <a:endParaRPr lang="en-US"/>
        </a:p>
      </dgm:t>
    </dgm:pt>
    <dgm:pt modelId="{EB36B098-5A28-4ED6-8FDF-0BE8E6C52BB1}">
      <dgm:prSet/>
      <dgm:spPr>
        <a:solidFill>
          <a:schemeClr val="accent1"/>
        </a:solidFill>
      </dgm:spPr>
      <dgm:t>
        <a:bodyPr/>
        <a:lstStyle/>
        <a:p>
          <a:pPr rtl="0"/>
          <a:r>
            <a:rPr lang="en-US" dirty="0"/>
            <a:t>Summary &amp; Additional Resources</a:t>
          </a:r>
        </a:p>
      </dgm:t>
    </dgm:pt>
    <dgm:pt modelId="{9F641D61-DE42-4B5C-BC4E-C0A06440336B}" type="parTrans" cxnId="{323AA6DB-3335-49ED-A7E4-59B2C8A6014F}">
      <dgm:prSet/>
      <dgm:spPr/>
      <dgm:t>
        <a:bodyPr/>
        <a:lstStyle/>
        <a:p>
          <a:endParaRPr lang="en-US"/>
        </a:p>
      </dgm:t>
    </dgm:pt>
    <dgm:pt modelId="{CBCB3824-AFE6-47C6-AA60-ADDFC35F24C8}" type="sibTrans" cxnId="{323AA6DB-3335-49ED-A7E4-59B2C8A6014F}">
      <dgm:prSet/>
      <dgm:spPr/>
      <dgm:t>
        <a:bodyPr/>
        <a:lstStyle/>
        <a:p>
          <a:endParaRPr lang="en-US"/>
        </a:p>
      </dgm:t>
    </dgm:pt>
    <dgm:pt modelId="{F11229C1-244F-471D-B48E-ACF5D77EC713}" type="pres">
      <dgm:prSet presAssocID="{DB36AB5E-BA3E-4F07-BF28-4D973C1B636D}" presName="Name0" presStyleCnt="0">
        <dgm:presLayoutVars>
          <dgm:chMax val="7"/>
          <dgm:chPref val="7"/>
          <dgm:dir/>
        </dgm:presLayoutVars>
      </dgm:prSet>
      <dgm:spPr/>
    </dgm:pt>
    <dgm:pt modelId="{569C5280-F8A1-4758-BD15-9B8EB7E1DDB9}" type="pres">
      <dgm:prSet presAssocID="{DB36AB5E-BA3E-4F07-BF28-4D973C1B636D}" presName="Name1" presStyleCnt="0"/>
      <dgm:spPr/>
    </dgm:pt>
    <dgm:pt modelId="{E66F530D-AF24-420E-9D27-6C529CB4B8FA}" type="pres">
      <dgm:prSet presAssocID="{DB36AB5E-BA3E-4F07-BF28-4D973C1B636D}" presName="cycle" presStyleCnt="0"/>
      <dgm:spPr/>
    </dgm:pt>
    <dgm:pt modelId="{70AE7229-779D-48BC-A4FC-40546A2D9658}" type="pres">
      <dgm:prSet presAssocID="{DB36AB5E-BA3E-4F07-BF28-4D973C1B636D}" presName="srcNode" presStyleLbl="node1" presStyleIdx="0" presStyleCnt="6"/>
      <dgm:spPr/>
    </dgm:pt>
    <dgm:pt modelId="{85A64657-A609-4106-93A1-E0A2BF3256FC}" type="pres">
      <dgm:prSet presAssocID="{DB36AB5E-BA3E-4F07-BF28-4D973C1B636D}" presName="conn" presStyleLbl="parChTrans1D2" presStyleIdx="0" presStyleCnt="1"/>
      <dgm:spPr/>
    </dgm:pt>
    <dgm:pt modelId="{973BAB85-CED3-4102-9D9D-44F075FD977A}" type="pres">
      <dgm:prSet presAssocID="{DB36AB5E-BA3E-4F07-BF28-4D973C1B636D}" presName="extraNode" presStyleLbl="node1" presStyleIdx="0" presStyleCnt="6"/>
      <dgm:spPr/>
    </dgm:pt>
    <dgm:pt modelId="{0D2D4032-C16E-4FA3-84F9-6A3A85FC6546}" type="pres">
      <dgm:prSet presAssocID="{DB36AB5E-BA3E-4F07-BF28-4D973C1B636D}" presName="dstNode" presStyleLbl="node1" presStyleIdx="0" presStyleCnt="6"/>
      <dgm:spPr/>
    </dgm:pt>
    <dgm:pt modelId="{B6F96D88-5FCA-4ED7-9D58-AA59D052A77C}" type="pres">
      <dgm:prSet presAssocID="{7E9FAA6F-5EFF-4B2F-A322-4687B4245EF2}" presName="text_1" presStyleLbl="node1" presStyleIdx="0" presStyleCnt="6">
        <dgm:presLayoutVars>
          <dgm:bulletEnabled val="1"/>
        </dgm:presLayoutVars>
      </dgm:prSet>
      <dgm:spPr/>
    </dgm:pt>
    <dgm:pt modelId="{AF3A6AA7-CCAE-4A72-A996-151B5202249C}" type="pres">
      <dgm:prSet presAssocID="{7E9FAA6F-5EFF-4B2F-A322-4687B4245EF2}" presName="accent_1" presStyleCnt="0"/>
      <dgm:spPr/>
    </dgm:pt>
    <dgm:pt modelId="{0B2D7027-14A9-4A3B-82E3-E303EEB42FF1}" type="pres">
      <dgm:prSet presAssocID="{7E9FAA6F-5EFF-4B2F-A322-4687B4245EF2}" presName="accentRepeatNode" presStyleLbl="solidFgAcc1" presStyleIdx="0" presStyleCnt="6"/>
      <dgm:spPr>
        <a:ln>
          <a:solidFill>
            <a:schemeClr val="accent1"/>
          </a:solidFill>
        </a:ln>
      </dgm:spPr>
    </dgm:pt>
    <dgm:pt modelId="{7CF826E7-63C6-473B-B344-236116DF2746}" type="pres">
      <dgm:prSet presAssocID="{EAA167B4-87FD-4EEC-B191-8CEAE9C8DFF5}" presName="text_2" presStyleLbl="node1" presStyleIdx="1" presStyleCnt="6">
        <dgm:presLayoutVars>
          <dgm:bulletEnabled val="1"/>
        </dgm:presLayoutVars>
      </dgm:prSet>
      <dgm:spPr/>
    </dgm:pt>
    <dgm:pt modelId="{F2C28146-F981-4720-9DC2-B1B957AAADE8}" type="pres">
      <dgm:prSet presAssocID="{EAA167B4-87FD-4EEC-B191-8CEAE9C8DFF5}" presName="accent_2" presStyleCnt="0"/>
      <dgm:spPr/>
    </dgm:pt>
    <dgm:pt modelId="{C669B058-48FF-4F35-9BF4-B7BB8AC40FA3}" type="pres">
      <dgm:prSet presAssocID="{EAA167B4-87FD-4EEC-B191-8CEAE9C8DFF5}" presName="accentRepeatNode" presStyleLbl="solidFgAcc1" presStyleIdx="1" presStyleCnt="6"/>
      <dgm:spPr>
        <a:ln>
          <a:solidFill>
            <a:schemeClr val="accent1"/>
          </a:solidFill>
        </a:ln>
      </dgm:spPr>
    </dgm:pt>
    <dgm:pt modelId="{8EF099C3-3A6D-4024-BF93-292F7979383E}" type="pres">
      <dgm:prSet presAssocID="{1E3C4384-BC5B-41A0-85AA-7CDEC50C0D01}" presName="text_3" presStyleLbl="node1" presStyleIdx="2" presStyleCnt="6">
        <dgm:presLayoutVars>
          <dgm:bulletEnabled val="1"/>
        </dgm:presLayoutVars>
      </dgm:prSet>
      <dgm:spPr/>
    </dgm:pt>
    <dgm:pt modelId="{14BDF0D0-E9A2-4033-8F2C-3206278E1AAA}" type="pres">
      <dgm:prSet presAssocID="{1E3C4384-BC5B-41A0-85AA-7CDEC50C0D01}" presName="accent_3" presStyleCnt="0"/>
      <dgm:spPr/>
    </dgm:pt>
    <dgm:pt modelId="{4D255127-03DF-4726-9CCB-5FC2E15CF1BB}" type="pres">
      <dgm:prSet presAssocID="{1E3C4384-BC5B-41A0-85AA-7CDEC50C0D01}" presName="accentRepeatNode" presStyleLbl="solidFgAcc1" presStyleIdx="2" presStyleCnt="6"/>
      <dgm:spPr/>
    </dgm:pt>
    <dgm:pt modelId="{010B5D89-C1BB-4C03-BE05-2EA34AC4E5C9}" type="pres">
      <dgm:prSet presAssocID="{03F32543-6526-499B-AF5F-E41D2F4E9CFF}" presName="text_4" presStyleLbl="node1" presStyleIdx="3" presStyleCnt="6">
        <dgm:presLayoutVars>
          <dgm:bulletEnabled val="1"/>
        </dgm:presLayoutVars>
      </dgm:prSet>
      <dgm:spPr/>
    </dgm:pt>
    <dgm:pt modelId="{2B4EF771-AE63-4262-B688-1D08974D6A20}" type="pres">
      <dgm:prSet presAssocID="{03F32543-6526-499B-AF5F-E41D2F4E9CFF}" presName="accent_4" presStyleCnt="0"/>
      <dgm:spPr/>
    </dgm:pt>
    <dgm:pt modelId="{2A3BBAEA-F7C0-4AB4-B47C-9FE6921F98BF}" type="pres">
      <dgm:prSet presAssocID="{03F32543-6526-499B-AF5F-E41D2F4E9CFF}" presName="accentRepeatNode" presStyleLbl="solidFgAcc1" presStyleIdx="3" presStyleCnt="6"/>
      <dgm:spPr>
        <a:ln>
          <a:solidFill>
            <a:schemeClr val="accent6"/>
          </a:solidFill>
        </a:ln>
      </dgm:spPr>
    </dgm:pt>
    <dgm:pt modelId="{0E0840E5-1ACD-4E07-971B-C690EFE5A7A2}" type="pres">
      <dgm:prSet presAssocID="{122EA9F2-F0C6-4C9D-8F9F-5854EC115EB2}" presName="text_5" presStyleLbl="node1" presStyleIdx="4" presStyleCnt="6">
        <dgm:presLayoutVars>
          <dgm:bulletEnabled val="1"/>
        </dgm:presLayoutVars>
      </dgm:prSet>
      <dgm:spPr/>
    </dgm:pt>
    <dgm:pt modelId="{54430FB6-AD88-4F91-8920-C1A7A1E20DE5}" type="pres">
      <dgm:prSet presAssocID="{122EA9F2-F0C6-4C9D-8F9F-5854EC115EB2}" presName="accent_5" presStyleCnt="0"/>
      <dgm:spPr/>
    </dgm:pt>
    <dgm:pt modelId="{9FBB784D-F945-434F-B929-052C034E487A}" type="pres">
      <dgm:prSet presAssocID="{122EA9F2-F0C6-4C9D-8F9F-5854EC115EB2}" presName="accentRepeatNode" presStyleLbl="solidFgAcc1" presStyleIdx="4" presStyleCnt="6"/>
      <dgm:spPr/>
    </dgm:pt>
    <dgm:pt modelId="{F5C8AFD7-5422-4BB9-9AF4-A7D5C80C7410}" type="pres">
      <dgm:prSet presAssocID="{EB36B098-5A28-4ED6-8FDF-0BE8E6C52BB1}" presName="text_6" presStyleLbl="node1" presStyleIdx="5" presStyleCnt="6">
        <dgm:presLayoutVars>
          <dgm:bulletEnabled val="1"/>
        </dgm:presLayoutVars>
      </dgm:prSet>
      <dgm:spPr/>
    </dgm:pt>
    <dgm:pt modelId="{11D15B0D-B111-4ED1-BF09-AE93E7A0E193}" type="pres">
      <dgm:prSet presAssocID="{EB36B098-5A28-4ED6-8FDF-0BE8E6C52BB1}" presName="accent_6" presStyleCnt="0"/>
      <dgm:spPr/>
    </dgm:pt>
    <dgm:pt modelId="{0808B2D6-72EF-4F6F-A563-CD511EB47DEA}" type="pres">
      <dgm:prSet presAssocID="{EB36B098-5A28-4ED6-8FDF-0BE8E6C52BB1}" presName="accentRepeatNode" presStyleLbl="solidFgAcc1" presStyleIdx="5" presStyleCnt="6"/>
      <dgm:spPr/>
    </dgm:pt>
  </dgm:ptLst>
  <dgm:cxnLst>
    <dgm:cxn modelId="{DF224806-BCC0-4C22-BD00-067E01E6D0EB}" srcId="{DB36AB5E-BA3E-4F07-BF28-4D973C1B636D}" destId="{122EA9F2-F0C6-4C9D-8F9F-5854EC115EB2}" srcOrd="4" destOrd="0" parTransId="{CAD68F5C-D628-40FA-831A-EEE0CB70F5D7}" sibTransId="{7CCD81A8-0CDE-4AF6-BE53-A4DA48BAE6FB}"/>
    <dgm:cxn modelId="{EE5C8411-D25A-498B-9A5F-74862CFBDD20}" type="presOf" srcId="{1A4D9CB8-1234-47BB-A520-8A110D1C17E1}" destId="{85A64657-A609-4106-93A1-E0A2BF3256FC}" srcOrd="0" destOrd="0" presId="urn:microsoft.com/office/officeart/2008/layout/VerticalCurvedList"/>
    <dgm:cxn modelId="{CAACD81A-5E08-4562-9266-783408E86353}" type="presOf" srcId="{7E9FAA6F-5EFF-4B2F-A322-4687B4245EF2}" destId="{B6F96D88-5FCA-4ED7-9D58-AA59D052A77C}" srcOrd="0" destOrd="0" presId="urn:microsoft.com/office/officeart/2008/layout/VerticalCurvedList"/>
    <dgm:cxn modelId="{52374E1B-9DB3-4D75-A385-674E06E8D196}" srcId="{DB36AB5E-BA3E-4F07-BF28-4D973C1B636D}" destId="{EAA167B4-87FD-4EEC-B191-8CEAE9C8DFF5}" srcOrd="1" destOrd="0" parTransId="{884EF7BA-11A6-4731-878A-E6413A1BCB65}" sibTransId="{ED518AF7-5484-4E68-B565-7C4A29AB268C}"/>
    <dgm:cxn modelId="{4308FC22-675B-48AF-A413-01BDF122C179}" srcId="{DB36AB5E-BA3E-4F07-BF28-4D973C1B636D}" destId="{7E9FAA6F-5EFF-4B2F-A322-4687B4245EF2}" srcOrd="0" destOrd="0" parTransId="{1E73DB1F-595E-48B8-887E-AAD72DC141E8}" sibTransId="{1A4D9CB8-1234-47BB-A520-8A110D1C17E1}"/>
    <dgm:cxn modelId="{0EC0D03E-4B3E-4718-A377-DED235AECCC6}" type="presOf" srcId="{EAA167B4-87FD-4EEC-B191-8CEAE9C8DFF5}" destId="{7CF826E7-63C6-473B-B344-236116DF2746}" srcOrd="0" destOrd="0" presId="urn:microsoft.com/office/officeart/2008/layout/VerticalCurvedList"/>
    <dgm:cxn modelId="{39D22C66-B99C-4F72-8A64-9735873D7328}" srcId="{DB36AB5E-BA3E-4F07-BF28-4D973C1B636D}" destId="{03F32543-6526-499B-AF5F-E41D2F4E9CFF}" srcOrd="3" destOrd="0" parTransId="{A07E7F7A-264F-437F-8AD0-D5828ED5CC5F}" sibTransId="{3135D885-959E-4BC4-9EAE-4F2AE9A93FA0}"/>
    <dgm:cxn modelId="{DAD8C866-560D-475F-AD24-867CD234E02A}" type="presOf" srcId="{1E3C4384-BC5B-41A0-85AA-7CDEC50C0D01}" destId="{8EF099C3-3A6D-4024-BF93-292F7979383E}" srcOrd="0" destOrd="0" presId="urn:microsoft.com/office/officeart/2008/layout/VerticalCurvedList"/>
    <dgm:cxn modelId="{B054257A-4D4A-4C49-B604-929BC801F3EC}" type="presOf" srcId="{EB36B098-5A28-4ED6-8FDF-0BE8E6C52BB1}" destId="{F5C8AFD7-5422-4BB9-9AF4-A7D5C80C7410}" srcOrd="0" destOrd="0" presId="urn:microsoft.com/office/officeart/2008/layout/VerticalCurvedList"/>
    <dgm:cxn modelId="{9A5F818B-AD9F-49D8-B77D-DF2EF555AC85}" type="presOf" srcId="{DB36AB5E-BA3E-4F07-BF28-4D973C1B636D}" destId="{F11229C1-244F-471D-B48E-ACF5D77EC713}" srcOrd="0" destOrd="0" presId="urn:microsoft.com/office/officeart/2008/layout/VerticalCurvedList"/>
    <dgm:cxn modelId="{32FEB08E-2DFE-4FC1-8B09-1B943FD9EB67}" type="presOf" srcId="{122EA9F2-F0C6-4C9D-8F9F-5854EC115EB2}" destId="{0E0840E5-1ACD-4E07-971B-C690EFE5A7A2}" srcOrd="0" destOrd="0" presId="urn:microsoft.com/office/officeart/2008/layout/VerticalCurvedList"/>
    <dgm:cxn modelId="{9AB3BD99-E41C-4084-BA7C-D7CA2DB7B373}" type="presOf" srcId="{03F32543-6526-499B-AF5F-E41D2F4E9CFF}" destId="{010B5D89-C1BB-4C03-BE05-2EA34AC4E5C9}" srcOrd="0" destOrd="0" presId="urn:microsoft.com/office/officeart/2008/layout/VerticalCurvedList"/>
    <dgm:cxn modelId="{323AA6DB-3335-49ED-A7E4-59B2C8A6014F}" srcId="{DB36AB5E-BA3E-4F07-BF28-4D973C1B636D}" destId="{EB36B098-5A28-4ED6-8FDF-0BE8E6C52BB1}" srcOrd="5" destOrd="0" parTransId="{9F641D61-DE42-4B5C-BC4E-C0A06440336B}" sibTransId="{CBCB3824-AFE6-47C6-AA60-ADDFC35F24C8}"/>
    <dgm:cxn modelId="{C58A6FE6-FFEA-4341-8372-2CA108828971}" srcId="{DB36AB5E-BA3E-4F07-BF28-4D973C1B636D}" destId="{1E3C4384-BC5B-41A0-85AA-7CDEC50C0D01}" srcOrd="2" destOrd="0" parTransId="{854AD7CC-EE9D-4598-8ACA-2DD71251D4EA}" sibTransId="{D4045E63-4A0C-462A-A608-91DC8892E4AC}"/>
    <dgm:cxn modelId="{17B2F9E0-3D71-4DF0-B2D1-524778167A09}" type="presParOf" srcId="{F11229C1-244F-471D-B48E-ACF5D77EC713}" destId="{569C5280-F8A1-4758-BD15-9B8EB7E1DDB9}" srcOrd="0" destOrd="0" presId="urn:microsoft.com/office/officeart/2008/layout/VerticalCurvedList"/>
    <dgm:cxn modelId="{07E9FFF0-BAE0-4A02-BB1F-DF99192CB88E}" type="presParOf" srcId="{569C5280-F8A1-4758-BD15-9B8EB7E1DDB9}" destId="{E66F530D-AF24-420E-9D27-6C529CB4B8FA}" srcOrd="0" destOrd="0" presId="urn:microsoft.com/office/officeart/2008/layout/VerticalCurvedList"/>
    <dgm:cxn modelId="{70E15991-D11C-4CD9-A33E-971820DD63C3}" type="presParOf" srcId="{E66F530D-AF24-420E-9D27-6C529CB4B8FA}" destId="{70AE7229-779D-48BC-A4FC-40546A2D9658}" srcOrd="0" destOrd="0" presId="urn:microsoft.com/office/officeart/2008/layout/VerticalCurvedList"/>
    <dgm:cxn modelId="{D8D12D93-09E3-4C45-BF58-372C5DD8CEAE}" type="presParOf" srcId="{E66F530D-AF24-420E-9D27-6C529CB4B8FA}" destId="{85A64657-A609-4106-93A1-E0A2BF3256FC}" srcOrd="1" destOrd="0" presId="urn:microsoft.com/office/officeart/2008/layout/VerticalCurvedList"/>
    <dgm:cxn modelId="{83F729A3-D79A-4BBC-9C6D-DD84BE2DF742}" type="presParOf" srcId="{E66F530D-AF24-420E-9D27-6C529CB4B8FA}" destId="{973BAB85-CED3-4102-9D9D-44F075FD977A}" srcOrd="2" destOrd="0" presId="urn:microsoft.com/office/officeart/2008/layout/VerticalCurvedList"/>
    <dgm:cxn modelId="{85F6925B-4253-4C0D-956B-EDD3A1AB448D}" type="presParOf" srcId="{E66F530D-AF24-420E-9D27-6C529CB4B8FA}" destId="{0D2D4032-C16E-4FA3-84F9-6A3A85FC6546}" srcOrd="3" destOrd="0" presId="urn:microsoft.com/office/officeart/2008/layout/VerticalCurvedList"/>
    <dgm:cxn modelId="{57ABEB85-2764-4330-A482-9F3AB4246E4B}" type="presParOf" srcId="{569C5280-F8A1-4758-BD15-9B8EB7E1DDB9}" destId="{B6F96D88-5FCA-4ED7-9D58-AA59D052A77C}" srcOrd="1" destOrd="0" presId="urn:microsoft.com/office/officeart/2008/layout/VerticalCurvedList"/>
    <dgm:cxn modelId="{F514422D-6529-459F-896A-A6B62FA98AE1}" type="presParOf" srcId="{569C5280-F8A1-4758-BD15-9B8EB7E1DDB9}" destId="{AF3A6AA7-CCAE-4A72-A996-151B5202249C}" srcOrd="2" destOrd="0" presId="urn:microsoft.com/office/officeart/2008/layout/VerticalCurvedList"/>
    <dgm:cxn modelId="{0A7B6A55-F099-4842-B9E8-0C696A152D0D}" type="presParOf" srcId="{AF3A6AA7-CCAE-4A72-A996-151B5202249C}" destId="{0B2D7027-14A9-4A3B-82E3-E303EEB42FF1}" srcOrd="0" destOrd="0" presId="urn:microsoft.com/office/officeart/2008/layout/VerticalCurvedList"/>
    <dgm:cxn modelId="{424A8B1F-B500-4420-9074-BC393F7738CF}" type="presParOf" srcId="{569C5280-F8A1-4758-BD15-9B8EB7E1DDB9}" destId="{7CF826E7-63C6-473B-B344-236116DF2746}" srcOrd="3" destOrd="0" presId="urn:microsoft.com/office/officeart/2008/layout/VerticalCurvedList"/>
    <dgm:cxn modelId="{085F870B-7206-472C-BDF2-24BECC151B42}" type="presParOf" srcId="{569C5280-F8A1-4758-BD15-9B8EB7E1DDB9}" destId="{F2C28146-F981-4720-9DC2-B1B957AAADE8}" srcOrd="4" destOrd="0" presId="urn:microsoft.com/office/officeart/2008/layout/VerticalCurvedList"/>
    <dgm:cxn modelId="{FFA07F6E-6A96-40EC-AB77-8A3626F66914}" type="presParOf" srcId="{F2C28146-F981-4720-9DC2-B1B957AAADE8}" destId="{C669B058-48FF-4F35-9BF4-B7BB8AC40FA3}" srcOrd="0" destOrd="0" presId="urn:microsoft.com/office/officeart/2008/layout/VerticalCurvedList"/>
    <dgm:cxn modelId="{7B4D88A3-752B-4AEA-9BA1-117C4A9C15B8}" type="presParOf" srcId="{569C5280-F8A1-4758-BD15-9B8EB7E1DDB9}" destId="{8EF099C3-3A6D-4024-BF93-292F7979383E}" srcOrd="5" destOrd="0" presId="urn:microsoft.com/office/officeart/2008/layout/VerticalCurvedList"/>
    <dgm:cxn modelId="{485C9663-A604-4D13-982D-9F04C42AF61E}" type="presParOf" srcId="{569C5280-F8A1-4758-BD15-9B8EB7E1DDB9}" destId="{14BDF0D0-E9A2-4033-8F2C-3206278E1AAA}" srcOrd="6" destOrd="0" presId="urn:microsoft.com/office/officeart/2008/layout/VerticalCurvedList"/>
    <dgm:cxn modelId="{C4FDC202-3C8C-4B35-A69B-2D30203755CD}" type="presParOf" srcId="{14BDF0D0-E9A2-4033-8F2C-3206278E1AAA}" destId="{4D255127-03DF-4726-9CCB-5FC2E15CF1BB}" srcOrd="0" destOrd="0" presId="urn:microsoft.com/office/officeart/2008/layout/VerticalCurvedList"/>
    <dgm:cxn modelId="{6687B399-DB5A-4761-9D18-FCBFEDB1F1AA}" type="presParOf" srcId="{569C5280-F8A1-4758-BD15-9B8EB7E1DDB9}" destId="{010B5D89-C1BB-4C03-BE05-2EA34AC4E5C9}" srcOrd="7" destOrd="0" presId="urn:microsoft.com/office/officeart/2008/layout/VerticalCurvedList"/>
    <dgm:cxn modelId="{BC4961B2-6442-427E-9B85-642B466B4196}" type="presParOf" srcId="{569C5280-F8A1-4758-BD15-9B8EB7E1DDB9}" destId="{2B4EF771-AE63-4262-B688-1D08974D6A20}" srcOrd="8" destOrd="0" presId="urn:microsoft.com/office/officeart/2008/layout/VerticalCurvedList"/>
    <dgm:cxn modelId="{A1E09084-94C3-4BBA-89E4-EE51CC50A63D}" type="presParOf" srcId="{2B4EF771-AE63-4262-B688-1D08974D6A20}" destId="{2A3BBAEA-F7C0-4AB4-B47C-9FE6921F98BF}" srcOrd="0" destOrd="0" presId="urn:microsoft.com/office/officeart/2008/layout/VerticalCurvedList"/>
    <dgm:cxn modelId="{59637AAD-7160-4B0B-835F-41FD143FE50D}" type="presParOf" srcId="{569C5280-F8A1-4758-BD15-9B8EB7E1DDB9}" destId="{0E0840E5-1ACD-4E07-971B-C690EFE5A7A2}" srcOrd="9" destOrd="0" presId="urn:microsoft.com/office/officeart/2008/layout/VerticalCurvedList"/>
    <dgm:cxn modelId="{DB45B27C-AC54-455C-AA11-719C3178596D}" type="presParOf" srcId="{569C5280-F8A1-4758-BD15-9B8EB7E1DDB9}" destId="{54430FB6-AD88-4F91-8920-C1A7A1E20DE5}" srcOrd="10" destOrd="0" presId="urn:microsoft.com/office/officeart/2008/layout/VerticalCurvedList"/>
    <dgm:cxn modelId="{A73115AA-6112-4B34-A6DE-A0C461AB3E87}" type="presParOf" srcId="{54430FB6-AD88-4F91-8920-C1A7A1E20DE5}" destId="{9FBB784D-F945-434F-B929-052C034E487A}" srcOrd="0" destOrd="0" presId="urn:microsoft.com/office/officeart/2008/layout/VerticalCurvedList"/>
    <dgm:cxn modelId="{EA67681A-0946-4B2F-8B1F-2B2DA1FB06FC}" type="presParOf" srcId="{569C5280-F8A1-4758-BD15-9B8EB7E1DDB9}" destId="{F5C8AFD7-5422-4BB9-9AF4-A7D5C80C7410}" srcOrd="11" destOrd="0" presId="urn:microsoft.com/office/officeart/2008/layout/VerticalCurvedList"/>
    <dgm:cxn modelId="{36E613DE-5337-4962-BC21-E39F780D26DF}" type="presParOf" srcId="{569C5280-F8A1-4758-BD15-9B8EB7E1DDB9}" destId="{11D15B0D-B111-4ED1-BF09-AE93E7A0E193}" srcOrd="12" destOrd="0" presId="urn:microsoft.com/office/officeart/2008/layout/VerticalCurvedList"/>
    <dgm:cxn modelId="{C1EE8E7D-C938-4791-9614-0B71EF950706}" type="presParOf" srcId="{11D15B0D-B111-4ED1-BF09-AE93E7A0E193}" destId="{0808B2D6-72EF-4F6F-A563-CD511EB47D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513454-EC25-4895-84C2-B068330070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32FCBB-938F-4424-9BCF-ED1C12F22FD8}">
      <dgm:prSet/>
      <dgm:spPr/>
      <dgm:t>
        <a:bodyPr/>
        <a:lstStyle/>
        <a:p>
          <a:r>
            <a:rPr lang="en-US" dirty="0"/>
            <a:t>PVC pipe originated in Europe</a:t>
          </a:r>
        </a:p>
      </dgm:t>
    </dgm:pt>
    <dgm:pt modelId="{F1B474EF-13D4-41A9-A94E-7D787378E4E9}" type="parTrans" cxnId="{A7750E4C-9C0F-414B-A71C-0D4974D06181}">
      <dgm:prSet/>
      <dgm:spPr/>
      <dgm:t>
        <a:bodyPr/>
        <a:lstStyle/>
        <a:p>
          <a:endParaRPr lang="en-US"/>
        </a:p>
      </dgm:t>
    </dgm:pt>
    <dgm:pt modelId="{B059C285-4C38-4701-BFA2-330F4EFC9042}" type="sibTrans" cxnId="{A7750E4C-9C0F-414B-A71C-0D4974D06181}">
      <dgm:prSet/>
      <dgm:spPr/>
      <dgm:t>
        <a:bodyPr/>
        <a:lstStyle/>
        <a:p>
          <a:endParaRPr lang="en-US"/>
        </a:p>
      </dgm:t>
    </dgm:pt>
    <dgm:pt modelId="{B8BFB17D-3F06-4136-98A1-4C83A447ECC8}">
      <dgm:prSet/>
      <dgm:spPr/>
      <dgm:t>
        <a:bodyPr/>
        <a:lstStyle/>
        <a:p>
          <a:r>
            <a:rPr lang="en-US"/>
            <a:t>Most of the pipe is still in service today</a:t>
          </a:r>
        </a:p>
      </dgm:t>
    </dgm:pt>
    <dgm:pt modelId="{E23E0F74-3A27-41B6-B4C5-6B7D04921967}" type="parTrans" cxnId="{D3C9D2A2-07B9-4637-863D-254F341CC06E}">
      <dgm:prSet/>
      <dgm:spPr/>
      <dgm:t>
        <a:bodyPr/>
        <a:lstStyle/>
        <a:p>
          <a:endParaRPr lang="en-US"/>
        </a:p>
      </dgm:t>
    </dgm:pt>
    <dgm:pt modelId="{A80A4A67-8D25-4EA5-8F79-9130F550097B}" type="sibTrans" cxnId="{D3C9D2A2-07B9-4637-863D-254F341CC06E}">
      <dgm:prSet/>
      <dgm:spPr/>
      <dgm:t>
        <a:bodyPr/>
        <a:lstStyle/>
        <a:p>
          <a:endParaRPr lang="en-US"/>
        </a:p>
      </dgm:t>
    </dgm:pt>
    <dgm:pt modelId="{9F943723-66E6-4D8B-A51A-1C8F21812A33}">
      <dgm:prSet/>
      <dgm:spPr/>
      <dgm:t>
        <a:bodyPr/>
        <a:lstStyle/>
        <a:p>
          <a:r>
            <a:rPr lang="en-US" dirty="0"/>
            <a:t>PVC pipe was adopted later in North America</a:t>
          </a:r>
        </a:p>
      </dgm:t>
    </dgm:pt>
    <dgm:pt modelId="{33CA4EFC-6447-4DAC-AF19-C7F6BF705335}" type="parTrans" cxnId="{6F2BDDFA-6CF9-462E-93F9-AFC184FFA593}">
      <dgm:prSet/>
      <dgm:spPr/>
      <dgm:t>
        <a:bodyPr/>
        <a:lstStyle/>
        <a:p>
          <a:endParaRPr lang="en-US"/>
        </a:p>
      </dgm:t>
    </dgm:pt>
    <dgm:pt modelId="{F614BA91-59EB-4BC6-AB49-D0CC7B296823}" type="sibTrans" cxnId="{6F2BDDFA-6CF9-462E-93F9-AFC184FFA593}">
      <dgm:prSet/>
      <dgm:spPr/>
      <dgm:t>
        <a:bodyPr/>
        <a:lstStyle/>
        <a:p>
          <a:endParaRPr lang="en-US"/>
        </a:p>
      </dgm:t>
    </dgm:pt>
    <dgm:pt modelId="{4D9B6B64-2E5D-4B41-8356-289090973208}">
      <dgm:prSet/>
      <dgm:spPr/>
      <dgm:t>
        <a:bodyPr/>
        <a:lstStyle/>
        <a:p>
          <a:r>
            <a:rPr lang="en-US" dirty="0"/>
            <a:t>Today, PVC pipe is the number one material for water and sewer mains</a:t>
          </a:r>
        </a:p>
      </dgm:t>
    </dgm:pt>
    <dgm:pt modelId="{E7548D26-EDF4-49E4-A58A-EE0AD9E71B7D}" type="parTrans" cxnId="{4B1710C5-4523-4154-9D06-C402B3E050C8}">
      <dgm:prSet/>
      <dgm:spPr/>
      <dgm:t>
        <a:bodyPr/>
        <a:lstStyle/>
        <a:p>
          <a:endParaRPr lang="en-US"/>
        </a:p>
      </dgm:t>
    </dgm:pt>
    <dgm:pt modelId="{793D0923-BB66-4996-9279-38F10E901FF3}" type="sibTrans" cxnId="{4B1710C5-4523-4154-9D06-C402B3E050C8}">
      <dgm:prSet/>
      <dgm:spPr/>
      <dgm:t>
        <a:bodyPr/>
        <a:lstStyle/>
        <a:p>
          <a:endParaRPr lang="en-US"/>
        </a:p>
      </dgm:t>
    </dgm:pt>
    <dgm:pt modelId="{EC766D0F-FB43-42CB-AC22-1B16C45698DC}">
      <dgm:prSet/>
      <dgm:spPr/>
      <dgm:t>
        <a:bodyPr/>
        <a:lstStyle/>
        <a:p>
          <a:r>
            <a:rPr lang="en-US" dirty="0"/>
            <a:t>Estimated 1.3 million miles of water mains in service in North America</a:t>
          </a:r>
        </a:p>
      </dgm:t>
    </dgm:pt>
    <dgm:pt modelId="{5DB53F7D-8C18-4B74-A39B-717F7A999414}" type="parTrans" cxnId="{AF04CFEC-F5A6-4547-A407-29C2C3E2D5F5}">
      <dgm:prSet/>
      <dgm:spPr/>
      <dgm:t>
        <a:bodyPr/>
        <a:lstStyle/>
        <a:p>
          <a:endParaRPr lang="en-US"/>
        </a:p>
      </dgm:t>
    </dgm:pt>
    <dgm:pt modelId="{C67F671D-CBBA-4F9F-BA6A-21344998DA21}" type="sibTrans" cxnId="{AF04CFEC-F5A6-4547-A407-29C2C3E2D5F5}">
      <dgm:prSet/>
      <dgm:spPr/>
      <dgm:t>
        <a:bodyPr/>
        <a:lstStyle/>
        <a:p>
          <a:endParaRPr lang="en-US"/>
        </a:p>
      </dgm:t>
    </dgm:pt>
    <dgm:pt modelId="{5A7A6448-AD88-4769-B87E-2DC52C16C213}">
      <dgm:prSet/>
      <dgm:spPr/>
      <dgm:t>
        <a:bodyPr/>
        <a:lstStyle/>
        <a:p>
          <a:r>
            <a:rPr lang="en-US" dirty="0"/>
            <a:t>Estimated 1.2 million miles of sewer mains in service in North America</a:t>
          </a:r>
        </a:p>
      </dgm:t>
    </dgm:pt>
    <dgm:pt modelId="{A90BECE0-EF2B-4EB3-9422-40DD0FE56E3C}" type="parTrans" cxnId="{D4624933-86A6-43D8-B35E-24585EE0818C}">
      <dgm:prSet/>
      <dgm:spPr/>
      <dgm:t>
        <a:bodyPr/>
        <a:lstStyle/>
        <a:p>
          <a:endParaRPr lang="en-US"/>
        </a:p>
      </dgm:t>
    </dgm:pt>
    <dgm:pt modelId="{2A854341-27CC-4C3F-B5E1-1A5BEF2C62B5}" type="sibTrans" cxnId="{D4624933-86A6-43D8-B35E-24585EE0818C}">
      <dgm:prSet/>
      <dgm:spPr/>
      <dgm:t>
        <a:bodyPr/>
        <a:lstStyle/>
        <a:p>
          <a:endParaRPr lang="en-US"/>
        </a:p>
      </dgm:t>
    </dgm:pt>
    <dgm:pt modelId="{B6F83DB3-866A-420C-9464-EE3E110D6193}">
      <dgm:prSet/>
      <dgm:spPr/>
      <dgm:t>
        <a:bodyPr/>
        <a:lstStyle/>
        <a:p>
          <a:r>
            <a:rPr lang="en-US" dirty="0"/>
            <a:t>Trial installations of PVC pipe were in 1934 (89 years)</a:t>
          </a:r>
        </a:p>
      </dgm:t>
    </dgm:pt>
    <dgm:pt modelId="{1BFB1263-02AC-471F-84CA-098D2F5D0AF8}" type="parTrans" cxnId="{161E51DC-AA32-468D-BC65-C87E95DD1F57}">
      <dgm:prSet/>
      <dgm:spPr/>
      <dgm:t>
        <a:bodyPr/>
        <a:lstStyle/>
        <a:p>
          <a:endParaRPr lang="en-US"/>
        </a:p>
      </dgm:t>
    </dgm:pt>
    <dgm:pt modelId="{F2C01718-19CD-4C90-A8AE-644520933DD1}" type="sibTrans" cxnId="{161E51DC-AA32-468D-BC65-C87E95DD1F57}">
      <dgm:prSet/>
      <dgm:spPr/>
      <dgm:t>
        <a:bodyPr/>
        <a:lstStyle/>
        <a:p>
          <a:endParaRPr lang="en-US"/>
        </a:p>
      </dgm:t>
    </dgm:pt>
    <dgm:pt modelId="{22ECE79B-838F-4EF3-96E7-549C94947F9A}">
      <dgm:prSet/>
      <dgm:spPr/>
      <dgm:t>
        <a:bodyPr/>
        <a:lstStyle/>
        <a:p>
          <a:r>
            <a:rPr lang="en-US" dirty="0"/>
            <a:t>large scale installations in 1936 (87 years)</a:t>
          </a:r>
        </a:p>
      </dgm:t>
    </dgm:pt>
    <dgm:pt modelId="{48A53F75-DAD2-4B5C-AF54-43A753FBE259}" type="parTrans" cxnId="{3F68266E-93C1-4395-87D6-ABB325A4419B}">
      <dgm:prSet/>
      <dgm:spPr/>
      <dgm:t>
        <a:bodyPr/>
        <a:lstStyle/>
        <a:p>
          <a:endParaRPr lang="en-US"/>
        </a:p>
      </dgm:t>
    </dgm:pt>
    <dgm:pt modelId="{C3000BA2-2B9D-4FC7-8D16-40459A71E76A}" type="sibTrans" cxnId="{3F68266E-93C1-4395-87D6-ABB325A4419B}">
      <dgm:prSet/>
      <dgm:spPr/>
      <dgm:t>
        <a:bodyPr/>
        <a:lstStyle/>
        <a:p>
          <a:endParaRPr lang="en-US"/>
        </a:p>
      </dgm:t>
    </dgm:pt>
    <dgm:pt modelId="{35E597B9-2F6A-4AC1-AEAF-EB94BEBD83BB}">
      <dgm:prSet/>
      <dgm:spPr/>
      <dgm:t>
        <a:bodyPr/>
        <a:lstStyle/>
        <a:p>
          <a:r>
            <a:rPr lang="en-US" dirty="0"/>
            <a:t>First installations of PVC pipe in 1952 (&gt;70 years)</a:t>
          </a:r>
        </a:p>
      </dgm:t>
    </dgm:pt>
    <dgm:pt modelId="{04E7DFA2-B952-44BF-AE69-CEFA70D27DCE}" type="parTrans" cxnId="{23696491-5618-4619-83A5-8A62782FBA94}">
      <dgm:prSet/>
      <dgm:spPr/>
      <dgm:t>
        <a:bodyPr/>
        <a:lstStyle/>
        <a:p>
          <a:endParaRPr lang="en-US"/>
        </a:p>
      </dgm:t>
    </dgm:pt>
    <dgm:pt modelId="{FA31755D-B700-48FB-AE54-EF75094E15C3}" type="sibTrans" cxnId="{23696491-5618-4619-83A5-8A62782FBA94}">
      <dgm:prSet/>
      <dgm:spPr/>
      <dgm:t>
        <a:bodyPr/>
        <a:lstStyle/>
        <a:p>
          <a:endParaRPr lang="en-US"/>
        </a:p>
      </dgm:t>
    </dgm:pt>
    <dgm:pt modelId="{57C17D85-E9BD-44E7-A6CB-A6275FC7D137}" type="pres">
      <dgm:prSet presAssocID="{35513454-EC25-4895-84C2-B06833007099}" presName="linear" presStyleCnt="0">
        <dgm:presLayoutVars>
          <dgm:animLvl val="lvl"/>
          <dgm:resizeHandles val="exact"/>
        </dgm:presLayoutVars>
      </dgm:prSet>
      <dgm:spPr/>
    </dgm:pt>
    <dgm:pt modelId="{DDD594CE-E0B2-41ED-9778-AD329FA8428B}" type="pres">
      <dgm:prSet presAssocID="{2E32FCBB-938F-4424-9BCF-ED1C12F22FD8}" presName="parentText" presStyleLbl="node1" presStyleIdx="0" presStyleCnt="3">
        <dgm:presLayoutVars>
          <dgm:chMax val="0"/>
          <dgm:bulletEnabled val="1"/>
        </dgm:presLayoutVars>
      </dgm:prSet>
      <dgm:spPr/>
    </dgm:pt>
    <dgm:pt modelId="{B74A837A-074E-4363-999F-5BC86F5EF300}" type="pres">
      <dgm:prSet presAssocID="{2E32FCBB-938F-4424-9BCF-ED1C12F22FD8}" presName="childText" presStyleLbl="revTx" presStyleIdx="0" presStyleCnt="3">
        <dgm:presLayoutVars>
          <dgm:bulletEnabled val="1"/>
        </dgm:presLayoutVars>
      </dgm:prSet>
      <dgm:spPr/>
    </dgm:pt>
    <dgm:pt modelId="{A9344F18-C9B7-4C57-963B-C4CCCF74EBA1}" type="pres">
      <dgm:prSet presAssocID="{9F943723-66E6-4D8B-A51A-1C8F21812A33}" presName="parentText" presStyleLbl="node1" presStyleIdx="1" presStyleCnt="3">
        <dgm:presLayoutVars>
          <dgm:chMax val="0"/>
          <dgm:bulletEnabled val="1"/>
        </dgm:presLayoutVars>
      </dgm:prSet>
      <dgm:spPr/>
    </dgm:pt>
    <dgm:pt modelId="{7FB85746-5D75-42E1-88BF-C6E369BBC3D9}" type="pres">
      <dgm:prSet presAssocID="{9F943723-66E6-4D8B-A51A-1C8F21812A33}" presName="childText" presStyleLbl="revTx" presStyleIdx="1" presStyleCnt="3">
        <dgm:presLayoutVars>
          <dgm:bulletEnabled val="1"/>
        </dgm:presLayoutVars>
      </dgm:prSet>
      <dgm:spPr/>
    </dgm:pt>
    <dgm:pt modelId="{E56EBD51-422E-4BCC-9CCD-E2EB5748816A}" type="pres">
      <dgm:prSet presAssocID="{4D9B6B64-2E5D-4B41-8356-289090973208}" presName="parentText" presStyleLbl="node1" presStyleIdx="2" presStyleCnt="3">
        <dgm:presLayoutVars>
          <dgm:chMax val="0"/>
          <dgm:bulletEnabled val="1"/>
        </dgm:presLayoutVars>
      </dgm:prSet>
      <dgm:spPr/>
    </dgm:pt>
    <dgm:pt modelId="{A8829E5C-5266-45C6-90BF-4FE093EDBC95}" type="pres">
      <dgm:prSet presAssocID="{4D9B6B64-2E5D-4B41-8356-289090973208}" presName="childText" presStyleLbl="revTx" presStyleIdx="2" presStyleCnt="3">
        <dgm:presLayoutVars>
          <dgm:bulletEnabled val="1"/>
        </dgm:presLayoutVars>
      </dgm:prSet>
      <dgm:spPr/>
    </dgm:pt>
  </dgm:ptLst>
  <dgm:cxnLst>
    <dgm:cxn modelId="{EAD4E420-65CF-4001-AD6D-F74F670F1139}" type="presOf" srcId="{4D9B6B64-2E5D-4B41-8356-289090973208}" destId="{E56EBD51-422E-4BCC-9CCD-E2EB5748816A}" srcOrd="0" destOrd="0" presId="urn:microsoft.com/office/officeart/2005/8/layout/vList2"/>
    <dgm:cxn modelId="{D2DF9C2B-7E04-43D1-925A-29907C601ED0}" type="presOf" srcId="{35E597B9-2F6A-4AC1-AEAF-EB94BEBD83BB}" destId="{7FB85746-5D75-42E1-88BF-C6E369BBC3D9}" srcOrd="0" destOrd="0" presId="urn:microsoft.com/office/officeart/2005/8/layout/vList2"/>
    <dgm:cxn modelId="{D4624933-86A6-43D8-B35E-24585EE0818C}" srcId="{4D9B6B64-2E5D-4B41-8356-289090973208}" destId="{5A7A6448-AD88-4769-B87E-2DC52C16C213}" srcOrd="1" destOrd="0" parTransId="{A90BECE0-EF2B-4EB3-9422-40DD0FE56E3C}" sibTransId="{2A854341-27CC-4C3F-B5E1-1A5BEF2C62B5}"/>
    <dgm:cxn modelId="{B18C7442-FEDB-49ED-895A-9F68D267B511}" type="presOf" srcId="{35513454-EC25-4895-84C2-B06833007099}" destId="{57C17D85-E9BD-44E7-A6CB-A6275FC7D137}" srcOrd="0" destOrd="0" presId="urn:microsoft.com/office/officeart/2005/8/layout/vList2"/>
    <dgm:cxn modelId="{A7750E4C-9C0F-414B-A71C-0D4974D06181}" srcId="{35513454-EC25-4895-84C2-B06833007099}" destId="{2E32FCBB-938F-4424-9BCF-ED1C12F22FD8}" srcOrd="0" destOrd="0" parTransId="{F1B474EF-13D4-41A9-A94E-7D787378E4E9}" sibTransId="{B059C285-4C38-4701-BFA2-330F4EFC9042}"/>
    <dgm:cxn modelId="{3F68266E-93C1-4395-87D6-ABB325A4419B}" srcId="{2E32FCBB-938F-4424-9BCF-ED1C12F22FD8}" destId="{22ECE79B-838F-4EF3-96E7-549C94947F9A}" srcOrd="1" destOrd="0" parTransId="{48A53F75-DAD2-4B5C-AF54-43A753FBE259}" sibTransId="{C3000BA2-2B9D-4FC7-8D16-40459A71E76A}"/>
    <dgm:cxn modelId="{1711E585-9069-4C14-97E3-FB6648051717}" type="presOf" srcId="{9F943723-66E6-4D8B-A51A-1C8F21812A33}" destId="{A9344F18-C9B7-4C57-963B-C4CCCF74EBA1}" srcOrd="0" destOrd="0" presId="urn:microsoft.com/office/officeart/2005/8/layout/vList2"/>
    <dgm:cxn modelId="{9968DB88-58D1-49A2-8156-EB91BB6E3824}" type="presOf" srcId="{B8BFB17D-3F06-4136-98A1-4C83A447ECC8}" destId="{B74A837A-074E-4363-999F-5BC86F5EF300}" srcOrd="0" destOrd="2" presId="urn:microsoft.com/office/officeart/2005/8/layout/vList2"/>
    <dgm:cxn modelId="{23696491-5618-4619-83A5-8A62782FBA94}" srcId="{9F943723-66E6-4D8B-A51A-1C8F21812A33}" destId="{35E597B9-2F6A-4AC1-AEAF-EB94BEBD83BB}" srcOrd="0" destOrd="0" parTransId="{04E7DFA2-B952-44BF-AE69-CEFA70D27DCE}" sibTransId="{FA31755D-B700-48FB-AE54-EF75094E15C3}"/>
    <dgm:cxn modelId="{D3C9D2A2-07B9-4637-863D-254F341CC06E}" srcId="{2E32FCBB-938F-4424-9BCF-ED1C12F22FD8}" destId="{B8BFB17D-3F06-4136-98A1-4C83A447ECC8}" srcOrd="2" destOrd="0" parTransId="{E23E0F74-3A27-41B6-B4C5-6B7D04921967}" sibTransId="{A80A4A67-8D25-4EA5-8F79-9130F550097B}"/>
    <dgm:cxn modelId="{17ED73A3-E395-48BF-B5A5-7454B53CA93D}" type="presOf" srcId="{2E32FCBB-938F-4424-9BCF-ED1C12F22FD8}" destId="{DDD594CE-E0B2-41ED-9778-AD329FA8428B}" srcOrd="0" destOrd="0" presId="urn:microsoft.com/office/officeart/2005/8/layout/vList2"/>
    <dgm:cxn modelId="{792BFDBC-4981-4CDA-BA83-A20125C90018}" type="presOf" srcId="{22ECE79B-838F-4EF3-96E7-549C94947F9A}" destId="{B74A837A-074E-4363-999F-5BC86F5EF300}" srcOrd="0" destOrd="1" presId="urn:microsoft.com/office/officeart/2005/8/layout/vList2"/>
    <dgm:cxn modelId="{4B1710C5-4523-4154-9D06-C402B3E050C8}" srcId="{35513454-EC25-4895-84C2-B06833007099}" destId="{4D9B6B64-2E5D-4B41-8356-289090973208}" srcOrd="2" destOrd="0" parTransId="{E7548D26-EDF4-49E4-A58A-EE0AD9E71B7D}" sibTransId="{793D0923-BB66-4996-9279-38F10E901FF3}"/>
    <dgm:cxn modelId="{7AEF8DC7-C1A8-4F10-A57C-DCCE4BBD2CD7}" type="presOf" srcId="{B6F83DB3-866A-420C-9464-EE3E110D6193}" destId="{B74A837A-074E-4363-999F-5BC86F5EF300}" srcOrd="0" destOrd="0" presId="urn:microsoft.com/office/officeart/2005/8/layout/vList2"/>
    <dgm:cxn modelId="{B0A433C8-D2B1-43EB-82C8-BA4FCDC1AEEE}" type="presOf" srcId="{EC766D0F-FB43-42CB-AC22-1B16C45698DC}" destId="{A8829E5C-5266-45C6-90BF-4FE093EDBC95}" srcOrd="0" destOrd="0" presId="urn:microsoft.com/office/officeart/2005/8/layout/vList2"/>
    <dgm:cxn modelId="{1E27F0CA-ED28-474A-BC28-29E68918178D}" type="presOf" srcId="{5A7A6448-AD88-4769-B87E-2DC52C16C213}" destId="{A8829E5C-5266-45C6-90BF-4FE093EDBC95}" srcOrd="0" destOrd="1" presId="urn:microsoft.com/office/officeart/2005/8/layout/vList2"/>
    <dgm:cxn modelId="{161E51DC-AA32-468D-BC65-C87E95DD1F57}" srcId="{2E32FCBB-938F-4424-9BCF-ED1C12F22FD8}" destId="{B6F83DB3-866A-420C-9464-EE3E110D6193}" srcOrd="0" destOrd="0" parTransId="{1BFB1263-02AC-471F-84CA-098D2F5D0AF8}" sibTransId="{F2C01718-19CD-4C90-A8AE-644520933DD1}"/>
    <dgm:cxn modelId="{AF04CFEC-F5A6-4547-A407-29C2C3E2D5F5}" srcId="{4D9B6B64-2E5D-4B41-8356-289090973208}" destId="{EC766D0F-FB43-42CB-AC22-1B16C45698DC}" srcOrd="0" destOrd="0" parTransId="{5DB53F7D-8C18-4B74-A39B-717F7A999414}" sibTransId="{C67F671D-CBBA-4F9F-BA6A-21344998DA21}"/>
    <dgm:cxn modelId="{6F2BDDFA-6CF9-462E-93F9-AFC184FFA593}" srcId="{35513454-EC25-4895-84C2-B06833007099}" destId="{9F943723-66E6-4D8B-A51A-1C8F21812A33}" srcOrd="1" destOrd="0" parTransId="{33CA4EFC-6447-4DAC-AF19-C7F6BF705335}" sibTransId="{F614BA91-59EB-4BC6-AB49-D0CC7B296823}"/>
    <dgm:cxn modelId="{F5014282-AB25-4C18-B114-99E40EC3BB8C}" type="presParOf" srcId="{57C17D85-E9BD-44E7-A6CB-A6275FC7D137}" destId="{DDD594CE-E0B2-41ED-9778-AD329FA8428B}" srcOrd="0" destOrd="0" presId="urn:microsoft.com/office/officeart/2005/8/layout/vList2"/>
    <dgm:cxn modelId="{7F845178-9895-4172-9A6A-18B330ACB138}" type="presParOf" srcId="{57C17D85-E9BD-44E7-A6CB-A6275FC7D137}" destId="{B74A837A-074E-4363-999F-5BC86F5EF300}" srcOrd="1" destOrd="0" presId="urn:microsoft.com/office/officeart/2005/8/layout/vList2"/>
    <dgm:cxn modelId="{FBD7E778-089A-4F79-A67B-5E0918414437}" type="presParOf" srcId="{57C17D85-E9BD-44E7-A6CB-A6275FC7D137}" destId="{A9344F18-C9B7-4C57-963B-C4CCCF74EBA1}" srcOrd="2" destOrd="0" presId="urn:microsoft.com/office/officeart/2005/8/layout/vList2"/>
    <dgm:cxn modelId="{4300DE91-0698-4A14-941E-2D6732294827}" type="presParOf" srcId="{57C17D85-E9BD-44E7-A6CB-A6275FC7D137}" destId="{7FB85746-5D75-42E1-88BF-C6E369BBC3D9}" srcOrd="3" destOrd="0" presId="urn:microsoft.com/office/officeart/2005/8/layout/vList2"/>
    <dgm:cxn modelId="{6B8B0319-91CB-4B0E-93D4-1F28F1E59F6E}" type="presParOf" srcId="{57C17D85-E9BD-44E7-A6CB-A6275FC7D137}" destId="{E56EBD51-422E-4BCC-9CCD-E2EB5748816A}" srcOrd="4" destOrd="0" presId="urn:microsoft.com/office/officeart/2005/8/layout/vList2"/>
    <dgm:cxn modelId="{873606A3-ECD8-4579-8C06-7BD9A6D18949}" type="presParOf" srcId="{57C17D85-E9BD-44E7-A6CB-A6275FC7D137}" destId="{A8829E5C-5266-45C6-90BF-4FE093EDBC95}"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BEDE7E9-961B-4EB4-874E-71AB2124642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38013BC-AAA9-4CAB-A44E-0594462C2CA0}">
      <dgm:prSet/>
      <dgm:spPr/>
      <dgm:t>
        <a:bodyPr/>
        <a:lstStyle/>
        <a:p>
          <a:r>
            <a:rPr lang="en-US"/>
            <a:t>Utah State University tested excavated PVC pipe ranging from 20-50 years old</a:t>
          </a:r>
        </a:p>
      </dgm:t>
    </dgm:pt>
    <dgm:pt modelId="{592BBAC1-D6F2-4260-B999-91469E863DC6}" type="parTrans" cxnId="{F0F0E401-2F64-4327-BFAB-2CD8DE18EE3B}">
      <dgm:prSet/>
      <dgm:spPr/>
      <dgm:t>
        <a:bodyPr/>
        <a:lstStyle/>
        <a:p>
          <a:endParaRPr lang="en-US"/>
        </a:p>
      </dgm:t>
    </dgm:pt>
    <dgm:pt modelId="{2F9658A2-8847-4DAA-A4A6-AE38D8339221}" type="sibTrans" cxnId="{F0F0E401-2F64-4327-BFAB-2CD8DE18EE3B}">
      <dgm:prSet/>
      <dgm:spPr/>
      <dgm:t>
        <a:bodyPr/>
        <a:lstStyle/>
        <a:p>
          <a:endParaRPr lang="en-US"/>
        </a:p>
      </dgm:t>
    </dgm:pt>
    <dgm:pt modelId="{F4D47669-20D8-424F-BC32-DB73078287C5}">
      <dgm:prSet/>
      <dgm:spPr/>
      <dgm:t>
        <a:bodyPr/>
        <a:lstStyle/>
        <a:p>
          <a:r>
            <a:rPr lang="en-US"/>
            <a:t>Author also includes summaries of other PVC studies. </a:t>
          </a:r>
        </a:p>
      </dgm:t>
    </dgm:pt>
    <dgm:pt modelId="{41858190-7CF9-4940-BA11-569D3FF9EE55}" type="parTrans" cxnId="{39EE159D-17E9-4907-9145-3A7E2CD65808}">
      <dgm:prSet/>
      <dgm:spPr/>
      <dgm:t>
        <a:bodyPr/>
        <a:lstStyle/>
        <a:p>
          <a:endParaRPr lang="en-US"/>
        </a:p>
      </dgm:t>
    </dgm:pt>
    <dgm:pt modelId="{6CA52875-353E-443B-B650-3EB4D4BD6C8C}" type="sibTrans" cxnId="{39EE159D-17E9-4907-9145-3A7E2CD65808}">
      <dgm:prSet/>
      <dgm:spPr/>
      <dgm:t>
        <a:bodyPr/>
        <a:lstStyle/>
        <a:p>
          <a:endParaRPr lang="en-US"/>
        </a:p>
      </dgm:t>
    </dgm:pt>
    <dgm:pt modelId="{44F72554-88B8-4E23-9FA0-8EDC7DD2DCA5}" type="pres">
      <dgm:prSet presAssocID="{BBEDE7E9-961B-4EB4-874E-71AB2124642E}" presName="vert0" presStyleCnt="0">
        <dgm:presLayoutVars>
          <dgm:dir/>
          <dgm:animOne val="branch"/>
          <dgm:animLvl val="lvl"/>
        </dgm:presLayoutVars>
      </dgm:prSet>
      <dgm:spPr/>
    </dgm:pt>
    <dgm:pt modelId="{349FB841-046A-4BB8-B632-1571C93A2BAC}" type="pres">
      <dgm:prSet presAssocID="{738013BC-AAA9-4CAB-A44E-0594462C2CA0}" presName="thickLine" presStyleLbl="alignNode1" presStyleIdx="0" presStyleCnt="2"/>
      <dgm:spPr/>
    </dgm:pt>
    <dgm:pt modelId="{BE242F0C-33BB-425E-89F3-B4F012DCDA54}" type="pres">
      <dgm:prSet presAssocID="{738013BC-AAA9-4CAB-A44E-0594462C2CA0}" presName="horz1" presStyleCnt="0"/>
      <dgm:spPr/>
    </dgm:pt>
    <dgm:pt modelId="{B6512CEE-5F4C-477B-B5ED-16FCB0C58F1F}" type="pres">
      <dgm:prSet presAssocID="{738013BC-AAA9-4CAB-A44E-0594462C2CA0}" presName="tx1" presStyleLbl="revTx" presStyleIdx="0" presStyleCnt="2"/>
      <dgm:spPr/>
    </dgm:pt>
    <dgm:pt modelId="{EE1E4377-0730-4948-AB6C-90A48100C28A}" type="pres">
      <dgm:prSet presAssocID="{738013BC-AAA9-4CAB-A44E-0594462C2CA0}" presName="vert1" presStyleCnt="0"/>
      <dgm:spPr/>
    </dgm:pt>
    <dgm:pt modelId="{697543B9-8FAF-42D7-AB4B-6CCED25F3D0F}" type="pres">
      <dgm:prSet presAssocID="{F4D47669-20D8-424F-BC32-DB73078287C5}" presName="thickLine" presStyleLbl="alignNode1" presStyleIdx="1" presStyleCnt="2"/>
      <dgm:spPr/>
    </dgm:pt>
    <dgm:pt modelId="{15C1A766-3321-4A9E-922A-D5EB462E0A98}" type="pres">
      <dgm:prSet presAssocID="{F4D47669-20D8-424F-BC32-DB73078287C5}" presName="horz1" presStyleCnt="0"/>
      <dgm:spPr/>
    </dgm:pt>
    <dgm:pt modelId="{DDD0C677-A05F-4149-8DB1-B9C03EF4D1F2}" type="pres">
      <dgm:prSet presAssocID="{F4D47669-20D8-424F-BC32-DB73078287C5}" presName="tx1" presStyleLbl="revTx" presStyleIdx="1" presStyleCnt="2"/>
      <dgm:spPr/>
    </dgm:pt>
    <dgm:pt modelId="{D914FDC9-9B18-425B-988F-846CA3B89811}" type="pres">
      <dgm:prSet presAssocID="{F4D47669-20D8-424F-BC32-DB73078287C5}" presName="vert1" presStyleCnt="0"/>
      <dgm:spPr/>
    </dgm:pt>
  </dgm:ptLst>
  <dgm:cxnLst>
    <dgm:cxn modelId="{F0F0E401-2F64-4327-BFAB-2CD8DE18EE3B}" srcId="{BBEDE7E9-961B-4EB4-874E-71AB2124642E}" destId="{738013BC-AAA9-4CAB-A44E-0594462C2CA0}" srcOrd="0" destOrd="0" parTransId="{592BBAC1-D6F2-4260-B999-91469E863DC6}" sibTransId="{2F9658A2-8847-4DAA-A4A6-AE38D8339221}"/>
    <dgm:cxn modelId="{91E19E2C-3537-4E7D-AD7D-5257DF77F1B5}" type="presOf" srcId="{738013BC-AAA9-4CAB-A44E-0594462C2CA0}" destId="{B6512CEE-5F4C-477B-B5ED-16FCB0C58F1F}" srcOrd="0" destOrd="0" presId="urn:microsoft.com/office/officeart/2008/layout/LinedList"/>
    <dgm:cxn modelId="{092CDF76-F850-4B2B-AEDA-ABAF5DC6A46E}" type="presOf" srcId="{F4D47669-20D8-424F-BC32-DB73078287C5}" destId="{DDD0C677-A05F-4149-8DB1-B9C03EF4D1F2}" srcOrd="0" destOrd="0" presId="urn:microsoft.com/office/officeart/2008/layout/LinedList"/>
    <dgm:cxn modelId="{39EE159D-17E9-4907-9145-3A7E2CD65808}" srcId="{BBEDE7E9-961B-4EB4-874E-71AB2124642E}" destId="{F4D47669-20D8-424F-BC32-DB73078287C5}" srcOrd="1" destOrd="0" parTransId="{41858190-7CF9-4940-BA11-569D3FF9EE55}" sibTransId="{6CA52875-353E-443B-B650-3EB4D4BD6C8C}"/>
    <dgm:cxn modelId="{C6C99FB6-65EC-4D0C-A046-8719156AC85F}" type="presOf" srcId="{BBEDE7E9-961B-4EB4-874E-71AB2124642E}" destId="{44F72554-88B8-4E23-9FA0-8EDC7DD2DCA5}" srcOrd="0" destOrd="0" presId="urn:microsoft.com/office/officeart/2008/layout/LinedList"/>
    <dgm:cxn modelId="{084518F7-FF7D-4B46-BF71-7ADEFA78559F}" type="presParOf" srcId="{44F72554-88B8-4E23-9FA0-8EDC7DD2DCA5}" destId="{349FB841-046A-4BB8-B632-1571C93A2BAC}" srcOrd="0" destOrd="0" presId="urn:microsoft.com/office/officeart/2008/layout/LinedList"/>
    <dgm:cxn modelId="{11E18EFF-0556-4948-9265-62D655F1F651}" type="presParOf" srcId="{44F72554-88B8-4E23-9FA0-8EDC7DD2DCA5}" destId="{BE242F0C-33BB-425E-89F3-B4F012DCDA54}" srcOrd="1" destOrd="0" presId="urn:microsoft.com/office/officeart/2008/layout/LinedList"/>
    <dgm:cxn modelId="{C5B7D487-6FE8-4883-8BBA-F4475A5A44A3}" type="presParOf" srcId="{BE242F0C-33BB-425E-89F3-B4F012DCDA54}" destId="{B6512CEE-5F4C-477B-B5ED-16FCB0C58F1F}" srcOrd="0" destOrd="0" presId="urn:microsoft.com/office/officeart/2008/layout/LinedList"/>
    <dgm:cxn modelId="{86A15166-5489-48D7-AD7E-6437493892E1}" type="presParOf" srcId="{BE242F0C-33BB-425E-89F3-B4F012DCDA54}" destId="{EE1E4377-0730-4948-AB6C-90A48100C28A}" srcOrd="1" destOrd="0" presId="urn:microsoft.com/office/officeart/2008/layout/LinedList"/>
    <dgm:cxn modelId="{8ED4CAA9-0351-44B5-880B-B8386AF3155D}" type="presParOf" srcId="{44F72554-88B8-4E23-9FA0-8EDC7DD2DCA5}" destId="{697543B9-8FAF-42D7-AB4B-6CCED25F3D0F}" srcOrd="2" destOrd="0" presId="urn:microsoft.com/office/officeart/2008/layout/LinedList"/>
    <dgm:cxn modelId="{289C5580-034A-4E4E-86E2-99A73F887948}" type="presParOf" srcId="{44F72554-88B8-4E23-9FA0-8EDC7DD2DCA5}" destId="{15C1A766-3321-4A9E-922A-D5EB462E0A98}" srcOrd="3" destOrd="0" presId="urn:microsoft.com/office/officeart/2008/layout/LinedList"/>
    <dgm:cxn modelId="{2D7880E0-2CBD-4496-B961-9426369E9147}" type="presParOf" srcId="{15C1A766-3321-4A9E-922A-D5EB462E0A98}" destId="{DDD0C677-A05F-4149-8DB1-B9C03EF4D1F2}" srcOrd="0" destOrd="0" presId="urn:microsoft.com/office/officeart/2008/layout/LinedList"/>
    <dgm:cxn modelId="{7C05675A-6307-41C9-9244-FFA06C24B81A}" type="presParOf" srcId="{15C1A766-3321-4A9E-922A-D5EB462E0A98}" destId="{D914FDC9-9B18-425B-988F-846CA3B8981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D982057-E538-422B-8BEA-84CB982A9AC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B80135-ED3C-406C-BCD0-FF4C41A29F90}">
      <dgm:prSet/>
      <dgm:spPr/>
      <dgm:t>
        <a:bodyPr/>
        <a:lstStyle/>
        <a:p>
          <a:r>
            <a:rPr lang="en-US" altLang="en-US" dirty="0"/>
            <a:t>PVC Water Main Pipe 40 Years of Successful Service (</a:t>
          </a:r>
          <a:r>
            <a:rPr lang="en-US" altLang="en-US" dirty="0" err="1"/>
            <a:t>Seargeant</a:t>
          </a:r>
          <a:r>
            <a:rPr lang="en-US" altLang="en-US" dirty="0"/>
            <a:t> 2018)</a:t>
          </a:r>
          <a:endParaRPr lang="en-US" dirty="0"/>
        </a:p>
      </dgm:t>
    </dgm:pt>
    <dgm:pt modelId="{456B3515-EB15-4E84-BCCF-65399B5A75A1}" type="parTrans" cxnId="{CED5A3A4-A969-4936-B982-67641D47F3D5}">
      <dgm:prSet/>
      <dgm:spPr/>
      <dgm:t>
        <a:bodyPr/>
        <a:lstStyle/>
        <a:p>
          <a:endParaRPr lang="en-US"/>
        </a:p>
      </dgm:t>
    </dgm:pt>
    <dgm:pt modelId="{6B9201D5-0CE2-40F6-9630-0C98B4A902F3}" type="sibTrans" cxnId="{CED5A3A4-A969-4936-B982-67641D47F3D5}">
      <dgm:prSet/>
      <dgm:spPr/>
      <dgm:t>
        <a:bodyPr/>
        <a:lstStyle/>
        <a:p>
          <a:endParaRPr lang="en-US"/>
        </a:p>
      </dgm:t>
    </dgm:pt>
    <dgm:pt modelId="{E800501F-4C04-46BB-B7D5-6883889A43FF}">
      <dgm:prSet/>
      <dgm:spPr/>
      <dgm:t>
        <a:bodyPr/>
        <a:lstStyle/>
        <a:p>
          <a:r>
            <a:rPr lang="en-US" altLang="en-US" dirty="0"/>
            <a:t>40-year-old PVC pipe tested</a:t>
          </a:r>
        </a:p>
      </dgm:t>
    </dgm:pt>
    <dgm:pt modelId="{491F81D3-37DF-4C7B-AFDF-A7093A07DBD1}" type="parTrans" cxnId="{7D04E780-C274-44B3-9A42-D44674FD9C80}">
      <dgm:prSet/>
      <dgm:spPr/>
      <dgm:t>
        <a:bodyPr/>
        <a:lstStyle/>
        <a:p>
          <a:endParaRPr lang="en-US"/>
        </a:p>
      </dgm:t>
    </dgm:pt>
    <dgm:pt modelId="{B773874C-4805-40C0-BC0C-E1D2D3D2F363}" type="sibTrans" cxnId="{7D04E780-C274-44B3-9A42-D44674FD9C80}">
      <dgm:prSet/>
      <dgm:spPr/>
      <dgm:t>
        <a:bodyPr/>
        <a:lstStyle/>
        <a:p>
          <a:endParaRPr lang="en-US"/>
        </a:p>
      </dgm:t>
    </dgm:pt>
    <dgm:pt modelId="{F9827DA9-7B7C-4642-81F1-C2AA062B6C9A}">
      <dgm:prSet/>
      <dgm:spPr/>
      <dgm:t>
        <a:bodyPr/>
        <a:lstStyle/>
        <a:p>
          <a:r>
            <a:rPr lang="en-US" altLang="en-US" dirty="0"/>
            <a:t>Samples passed C900 requirements including quick burst pressure, joint pressure, extrusion quality</a:t>
          </a:r>
        </a:p>
      </dgm:t>
    </dgm:pt>
    <dgm:pt modelId="{B7B63CA6-3848-49CB-81DA-BBD6797F68A8}" type="parTrans" cxnId="{B1F668F0-1D5D-4E27-B8D0-5F551648E1A8}">
      <dgm:prSet/>
      <dgm:spPr/>
      <dgm:t>
        <a:bodyPr/>
        <a:lstStyle/>
        <a:p>
          <a:endParaRPr lang="en-US"/>
        </a:p>
      </dgm:t>
    </dgm:pt>
    <dgm:pt modelId="{1FE8E7A0-827E-4A13-9342-EDB9803227D6}" type="sibTrans" cxnId="{B1F668F0-1D5D-4E27-B8D0-5F551648E1A8}">
      <dgm:prSet/>
      <dgm:spPr/>
      <dgm:t>
        <a:bodyPr/>
        <a:lstStyle/>
        <a:p>
          <a:endParaRPr lang="en-US"/>
        </a:p>
      </dgm:t>
    </dgm:pt>
    <dgm:pt modelId="{D37BBAD4-BA2B-43EA-A867-307AD6EBBA6E}">
      <dgm:prSet/>
      <dgm:spPr/>
      <dgm:t>
        <a:bodyPr/>
        <a:lstStyle/>
        <a:p>
          <a:r>
            <a:rPr lang="en-US" dirty="0"/>
            <a:t>Expected Lifetime of Existing Water Distribution Systems (Breen 2006)</a:t>
          </a:r>
        </a:p>
      </dgm:t>
    </dgm:pt>
    <dgm:pt modelId="{F667DD90-8F93-4CA8-88DC-0F1795FBB508}" type="parTrans" cxnId="{2A9FCE02-8EAE-4120-8E29-DB8ADF4CB7A1}">
      <dgm:prSet/>
      <dgm:spPr/>
      <dgm:t>
        <a:bodyPr/>
        <a:lstStyle/>
        <a:p>
          <a:endParaRPr lang="en-US"/>
        </a:p>
      </dgm:t>
    </dgm:pt>
    <dgm:pt modelId="{42C606CB-077F-450F-A439-122CCE2E5F0F}" type="sibTrans" cxnId="{2A9FCE02-8EAE-4120-8E29-DB8ADF4CB7A1}">
      <dgm:prSet/>
      <dgm:spPr/>
      <dgm:t>
        <a:bodyPr/>
        <a:lstStyle/>
        <a:p>
          <a:endParaRPr lang="en-US"/>
        </a:p>
      </dgm:t>
    </dgm:pt>
    <dgm:pt modelId="{A3882FA9-8698-4E30-8618-B2208BF37227}">
      <dgm:prSet/>
      <dgm:spPr/>
      <dgm:t>
        <a:bodyPr/>
        <a:lstStyle/>
        <a:p>
          <a:r>
            <a:rPr lang="en-US" dirty="0"/>
            <a:t>Tested some of the first PVC pipes installed in Germany</a:t>
          </a:r>
        </a:p>
      </dgm:t>
    </dgm:pt>
    <dgm:pt modelId="{9A631B53-6F32-491D-9889-F688EA96EC60}" type="parTrans" cxnId="{BEC88D9F-A4D2-4681-AD34-883AE44CEFC8}">
      <dgm:prSet/>
      <dgm:spPr/>
      <dgm:t>
        <a:bodyPr/>
        <a:lstStyle/>
        <a:p>
          <a:endParaRPr lang="en-US"/>
        </a:p>
      </dgm:t>
    </dgm:pt>
    <dgm:pt modelId="{8F142C57-A118-44D1-B0DE-4258055535A6}" type="sibTrans" cxnId="{BEC88D9F-A4D2-4681-AD34-883AE44CEFC8}">
      <dgm:prSet/>
      <dgm:spPr/>
      <dgm:t>
        <a:bodyPr/>
        <a:lstStyle/>
        <a:p>
          <a:endParaRPr lang="en-US"/>
        </a:p>
      </dgm:t>
    </dgm:pt>
    <dgm:pt modelId="{E51798DC-FCAC-469C-8F7C-CFCA75A63538}">
      <dgm:prSet/>
      <dgm:spPr/>
      <dgm:t>
        <a:bodyPr/>
        <a:lstStyle/>
        <a:p>
          <a:r>
            <a:rPr lang="en-US" dirty="0"/>
            <a:t>Tested pipe between 23 and 53 years old</a:t>
          </a:r>
        </a:p>
      </dgm:t>
    </dgm:pt>
    <dgm:pt modelId="{565A70E2-56C7-4CE5-B702-0201ACD1C553}" type="parTrans" cxnId="{C90CB50D-BCC8-4622-94E6-AFC060DB77BC}">
      <dgm:prSet/>
      <dgm:spPr/>
      <dgm:t>
        <a:bodyPr/>
        <a:lstStyle/>
        <a:p>
          <a:endParaRPr lang="en-US"/>
        </a:p>
      </dgm:t>
    </dgm:pt>
    <dgm:pt modelId="{D16FAA58-36D2-43ED-AE6D-E3EE631C7425}" type="sibTrans" cxnId="{C90CB50D-BCC8-4622-94E6-AFC060DB77BC}">
      <dgm:prSet/>
      <dgm:spPr/>
      <dgm:t>
        <a:bodyPr/>
        <a:lstStyle/>
        <a:p>
          <a:endParaRPr lang="en-US"/>
        </a:p>
      </dgm:t>
    </dgm:pt>
    <dgm:pt modelId="{1492B9E2-4E40-437B-A0E6-F5A868C7107D}">
      <dgm:prSet/>
      <dgm:spPr/>
      <dgm:t>
        <a:bodyPr/>
        <a:lstStyle/>
        <a:p>
          <a:r>
            <a:rPr lang="en-US" dirty="0"/>
            <a:t>Another 100 years of safe operation could be expected</a:t>
          </a:r>
        </a:p>
      </dgm:t>
    </dgm:pt>
    <dgm:pt modelId="{8DA21AB4-9B7A-41C2-B112-EB4C2ADCEE0E}" type="parTrans" cxnId="{2A5FEABA-0C50-4381-A6D7-BC5414F8DF92}">
      <dgm:prSet/>
      <dgm:spPr/>
      <dgm:t>
        <a:bodyPr/>
        <a:lstStyle/>
        <a:p>
          <a:endParaRPr lang="en-US"/>
        </a:p>
      </dgm:t>
    </dgm:pt>
    <dgm:pt modelId="{65BC1B88-9A62-4B69-ADBE-554CA3719100}" type="sibTrans" cxnId="{2A5FEABA-0C50-4381-A6D7-BC5414F8DF92}">
      <dgm:prSet/>
      <dgm:spPr/>
      <dgm:t>
        <a:bodyPr/>
        <a:lstStyle/>
        <a:p>
          <a:endParaRPr lang="en-US"/>
        </a:p>
      </dgm:t>
    </dgm:pt>
    <dgm:pt modelId="{DEECFC7B-127A-4A5C-8F90-C85C239E7E27}">
      <dgm:prSet/>
      <dgm:spPr/>
      <dgm:t>
        <a:bodyPr/>
        <a:lstStyle/>
        <a:p>
          <a:r>
            <a:rPr lang="en-US" dirty="0"/>
            <a:t>70 Years of Experience with PVC Pipes (</a:t>
          </a:r>
          <a:r>
            <a:rPr lang="en-US" dirty="0" err="1"/>
            <a:t>Hülsmann</a:t>
          </a:r>
          <a:r>
            <a:rPr lang="en-US" dirty="0"/>
            <a:t> 2004)</a:t>
          </a:r>
        </a:p>
      </dgm:t>
    </dgm:pt>
    <dgm:pt modelId="{1428F1FB-9268-4C38-913A-EF1BF0E53CB1}" type="parTrans" cxnId="{93903DD3-6932-46DD-9334-BBC9827EFEA2}">
      <dgm:prSet/>
      <dgm:spPr/>
      <dgm:t>
        <a:bodyPr/>
        <a:lstStyle/>
        <a:p>
          <a:endParaRPr lang="en-US"/>
        </a:p>
      </dgm:t>
    </dgm:pt>
    <dgm:pt modelId="{74F61474-6485-4AA5-9A18-7B945609723B}" type="sibTrans" cxnId="{93903DD3-6932-46DD-9334-BBC9827EFEA2}">
      <dgm:prSet/>
      <dgm:spPr/>
      <dgm:t>
        <a:bodyPr/>
        <a:lstStyle/>
        <a:p>
          <a:endParaRPr lang="en-US"/>
        </a:p>
      </dgm:t>
    </dgm:pt>
    <dgm:pt modelId="{88E44493-AEF7-4752-B1E5-8EF69B143D40}">
      <dgm:prSet/>
      <dgm:spPr/>
      <dgm:t>
        <a:bodyPr/>
        <a:lstStyle/>
        <a:p>
          <a:r>
            <a:rPr lang="en-US" dirty="0"/>
            <a:t>Examined PVC pipe up to 46 years old</a:t>
          </a:r>
        </a:p>
      </dgm:t>
    </dgm:pt>
    <dgm:pt modelId="{B027AA58-C19E-4058-AC17-4D72D42F1006}" type="parTrans" cxnId="{95B4F0F3-44FB-4104-BECE-91F26CFD8682}">
      <dgm:prSet/>
      <dgm:spPr/>
      <dgm:t>
        <a:bodyPr/>
        <a:lstStyle/>
        <a:p>
          <a:endParaRPr lang="en-US"/>
        </a:p>
      </dgm:t>
    </dgm:pt>
    <dgm:pt modelId="{F659769A-38DB-48FF-A74C-5BDB3CA28C4C}" type="sibTrans" cxnId="{95B4F0F3-44FB-4104-BECE-91F26CFD8682}">
      <dgm:prSet/>
      <dgm:spPr/>
      <dgm:t>
        <a:bodyPr/>
        <a:lstStyle/>
        <a:p>
          <a:endParaRPr lang="en-US"/>
        </a:p>
      </dgm:t>
    </dgm:pt>
    <dgm:pt modelId="{8773E2EA-8D87-43EF-B9C6-48981D009A54}">
      <dgm:prSet/>
      <dgm:spPr/>
      <dgm:t>
        <a:bodyPr/>
        <a:lstStyle/>
        <a:p>
          <a:r>
            <a:rPr lang="en-US" dirty="0"/>
            <a:t>Testing included tensile, burst test, slow crack growth, impact, and fatigue</a:t>
          </a:r>
        </a:p>
      </dgm:t>
    </dgm:pt>
    <dgm:pt modelId="{78FF4616-C05A-4D88-8936-F604DB17D698}" type="parTrans" cxnId="{221C05A5-A395-45D7-A022-A7CE48B40E24}">
      <dgm:prSet/>
      <dgm:spPr/>
      <dgm:t>
        <a:bodyPr/>
        <a:lstStyle/>
        <a:p>
          <a:endParaRPr lang="en-US"/>
        </a:p>
      </dgm:t>
    </dgm:pt>
    <dgm:pt modelId="{98ED745A-CDC0-421D-A58C-378294AF4A73}" type="sibTrans" cxnId="{221C05A5-A395-45D7-A022-A7CE48B40E24}">
      <dgm:prSet/>
      <dgm:spPr/>
      <dgm:t>
        <a:bodyPr/>
        <a:lstStyle/>
        <a:p>
          <a:endParaRPr lang="en-US"/>
        </a:p>
      </dgm:t>
    </dgm:pt>
    <dgm:pt modelId="{432FB6AB-1CA3-4752-A5EA-975DE0AFA5DB}">
      <dgm:prSet/>
      <dgm:spPr/>
      <dgm:t>
        <a:bodyPr/>
        <a:lstStyle/>
        <a:p>
          <a:r>
            <a:rPr lang="en-US" dirty="0"/>
            <a:t>Concluded existing PVC tap water pipe systems in the Netherlands will operate for at least 100 years</a:t>
          </a:r>
        </a:p>
      </dgm:t>
    </dgm:pt>
    <dgm:pt modelId="{AABAB489-E921-4129-98FA-4B2205F32938}" type="parTrans" cxnId="{178754AC-7F9B-4F6D-AB4A-5C8A765FFA62}">
      <dgm:prSet/>
      <dgm:spPr/>
      <dgm:t>
        <a:bodyPr/>
        <a:lstStyle/>
        <a:p>
          <a:endParaRPr lang="en-US"/>
        </a:p>
      </dgm:t>
    </dgm:pt>
    <dgm:pt modelId="{BD056352-3372-4849-B233-D7AFC1CAC10D}" type="sibTrans" cxnId="{178754AC-7F9B-4F6D-AB4A-5C8A765FFA62}">
      <dgm:prSet/>
      <dgm:spPr/>
      <dgm:t>
        <a:bodyPr/>
        <a:lstStyle/>
        <a:p>
          <a:endParaRPr lang="en-US"/>
        </a:p>
      </dgm:t>
    </dgm:pt>
    <dgm:pt modelId="{4BC1D905-F63D-4E70-B066-75118D8E2995}">
      <dgm:prSet/>
      <dgm:spPr/>
      <dgm:t>
        <a:bodyPr/>
        <a:lstStyle/>
        <a:p>
          <a:r>
            <a:rPr lang="en-US" dirty="0"/>
            <a:t>Long-Term Performance Prediction for PVC Pipes (Burn 2005)</a:t>
          </a:r>
        </a:p>
      </dgm:t>
    </dgm:pt>
    <dgm:pt modelId="{B04B8FF3-9833-467C-9A45-C56B1CC9F525}" type="parTrans" cxnId="{BA6D95F5-DED0-4712-8BC3-7B6F6689A367}">
      <dgm:prSet/>
      <dgm:spPr/>
      <dgm:t>
        <a:bodyPr/>
        <a:lstStyle/>
        <a:p>
          <a:endParaRPr lang="en-US"/>
        </a:p>
      </dgm:t>
    </dgm:pt>
    <dgm:pt modelId="{8B757E84-C65F-4126-8D43-BFC2D14D2D80}" type="sibTrans" cxnId="{BA6D95F5-DED0-4712-8BC3-7B6F6689A367}">
      <dgm:prSet/>
      <dgm:spPr/>
      <dgm:t>
        <a:bodyPr/>
        <a:lstStyle/>
        <a:p>
          <a:endParaRPr lang="en-US"/>
        </a:p>
      </dgm:t>
    </dgm:pt>
    <dgm:pt modelId="{4A7712BC-FD95-425B-A228-AC16B7577258}">
      <dgm:prSet/>
      <dgm:spPr/>
      <dgm:t>
        <a:bodyPr/>
        <a:lstStyle/>
        <a:p>
          <a:r>
            <a:rPr lang="en-US" dirty="0"/>
            <a:t>Funded by Water Research Foundation</a:t>
          </a:r>
        </a:p>
      </dgm:t>
    </dgm:pt>
    <dgm:pt modelId="{607F2430-A8A2-4027-9459-B873DED77565}" type="parTrans" cxnId="{DB777E95-3E42-4024-A3F1-E3F17313DF60}">
      <dgm:prSet/>
      <dgm:spPr/>
      <dgm:t>
        <a:bodyPr/>
        <a:lstStyle/>
        <a:p>
          <a:endParaRPr lang="en-US"/>
        </a:p>
      </dgm:t>
    </dgm:pt>
    <dgm:pt modelId="{F7B904E4-AE3E-46BF-AFE3-4F21C643929D}" type="sibTrans" cxnId="{DB777E95-3E42-4024-A3F1-E3F17313DF60}">
      <dgm:prSet/>
      <dgm:spPr/>
      <dgm:t>
        <a:bodyPr/>
        <a:lstStyle/>
        <a:p>
          <a:endParaRPr lang="en-US"/>
        </a:p>
      </dgm:t>
    </dgm:pt>
    <dgm:pt modelId="{A43715DF-46F6-43FE-869F-18BD234F46B4}">
      <dgm:prSet/>
      <dgm:spPr/>
      <dgm:t>
        <a:bodyPr/>
        <a:lstStyle/>
        <a:p>
          <a:r>
            <a:rPr lang="en-US" dirty="0"/>
            <a:t>Comprehensive review of methods to analyze expected life of PVC pipe</a:t>
          </a:r>
        </a:p>
      </dgm:t>
    </dgm:pt>
    <dgm:pt modelId="{2C12F8D8-7428-4479-AE01-048F0270A3C7}" type="parTrans" cxnId="{67C4341B-6AD5-49FB-85F8-663C2EAAEFDD}">
      <dgm:prSet/>
      <dgm:spPr/>
      <dgm:t>
        <a:bodyPr/>
        <a:lstStyle/>
        <a:p>
          <a:endParaRPr lang="en-US"/>
        </a:p>
      </dgm:t>
    </dgm:pt>
    <dgm:pt modelId="{42145E4C-3459-49B6-BDD7-303ADEE53150}" type="sibTrans" cxnId="{67C4341B-6AD5-49FB-85F8-663C2EAAEFDD}">
      <dgm:prSet/>
      <dgm:spPr/>
      <dgm:t>
        <a:bodyPr/>
        <a:lstStyle/>
        <a:p>
          <a:endParaRPr lang="en-US"/>
        </a:p>
      </dgm:t>
    </dgm:pt>
    <dgm:pt modelId="{CB7D725E-8A28-459A-8F19-152F81DA4232}">
      <dgm:prSet/>
      <dgm:spPr/>
      <dgm:t>
        <a:bodyPr/>
        <a:lstStyle/>
        <a:p>
          <a:r>
            <a:rPr lang="en-US" dirty="0"/>
            <a:t>Reported that 100 years is a conservative estimate for properly designed and installed PVC pipe</a:t>
          </a:r>
        </a:p>
      </dgm:t>
    </dgm:pt>
    <dgm:pt modelId="{F56CD532-51E2-4A41-8927-172CF8CE0030}" type="parTrans" cxnId="{A77A8C96-70F3-4A09-972E-19AB0D959747}">
      <dgm:prSet/>
      <dgm:spPr/>
      <dgm:t>
        <a:bodyPr/>
        <a:lstStyle/>
        <a:p>
          <a:endParaRPr lang="en-US"/>
        </a:p>
      </dgm:t>
    </dgm:pt>
    <dgm:pt modelId="{564500F8-E12D-4708-ACC5-EA57E9976469}" type="sibTrans" cxnId="{A77A8C96-70F3-4A09-972E-19AB0D959747}">
      <dgm:prSet/>
      <dgm:spPr/>
      <dgm:t>
        <a:bodyPr/>
        <a:lstStyle/>
        <a:p>
          <a:endParaRPr lang="en-US"/>
        </a:p>
      </dgm:t>
    </dgm:pt>
    <dgm:pt modelId="{E8B63653-635D-4367-B61E-897C7322331E}" type="pres">
      <dgm:prSet presAssocID="{3D982057-E538-422B-8BEA-84CB982A9AC8}" presName="linear" presStyleCnt="0">
        <dgm:presLayoutVars>
          <dgm:animLvl val="lvl"/>
          <dgm:resizeHandles val="exact"/>
        </dgm:presLayoutVars>
      </dgm:prSet>
      <dgm:spPr/>
    </dgm:pt>
    <dgm:pt modelId="{F973C6F0-7617-4450-B74B-13281B0712E0}" type="pres">
      <dgm:prSet presAssocID="{76B80135-ED3C-406C-BCD0-FF4C41A29F90}" presName="parentText" presStyleLbl="node1" presStyleIdx="0" presStyleCnt="4">
        <dgm:presLayoutVars>
          <dgm:chMax val="0"/>
          <dgm:bulletEnabled val="1"/>
        </dgm:presLayoutVars>
      </dgm:prSet>
      <dgm:spPr/>
    </dgm:pt>
    <dgm:pt modelId="{572B0CB0-7E1C-4356-92DE-ECA7BCABA0C2}" type="pres">
      <dgm:prSet presAssocID="{76B80135-ED3C-406C-BCD0-FF4C41A29F90}" presName="childText" presStyleLbl="revTx" presStyleIdx="0" presStyleCnt="4">
        <dgm:presLayoutVars>
          <dgm:bulletEnabled val="1"/>
        </dgm:presLayoutVars>
      </dgm:prSet>
      <dgm:spPr/>
    </dgm:pt>
    <dgm:pt modelId="{8968A2E5-C458-4798-A431-CC550E0A397F}" type="pres">
      <dgm:prSet presAssocID="{D37BBAD4-BA2B-43EA-A867-307AD6EBBA6E}" presName="parentText" presStyleLbl="node1" presStyleIdx="1" presStyleCnt="4">
        <dgm:presLayoutVars>
          <dgm:chMax val="0"/>
          <dgm:bulletEnabled val="1"/>
        </dgm:presLayoutVars>
      </dgm:prSet>
      <dgm:spPr/>
    </dgm:pt>
    <dgm:pt modelId="{27C37EE3-23A6-461D-811C-68548FB4EF76}" type="pres">
      <dgm:prSet presAssocID="{D37BBAD4-BA2B-43EA-A867-307AD6EBBA6E}" presName="childText" presStyleLbl="revTx" presStyleIdx="1" presStyleCnt="4">
        <dgm:presLayoutVars>
          <dgm:bulletEnabled val="1"/>
        </dgm:presLayoutVars>
      </dgm:prSet>
      <dgm:spPr/>
    </dgm:pt>
    <dgm:pt modelId="{5C7BE753-AED7-4696-B5F8-7E7A8DAA76CC}" type="pres">
      <dgm:prSet presAssocID="{4BC1D905-F63D-4E70-B066-75118D8E2995}" presName="parentText" presStyleLbl="node1" presStyleIdx="2" presStyleCnt="4">
        <dgm:presLayoutVars>
          <dgm:chMax val="0"/>
          <dgm:bulletEnabled val="1"/>
        </dgm:presLayoutVars>
      </dgm:prSet>
      <dgm:spPr/>
    </dgm:pt>
    <dgm:pt modelId="{583107E2-3930-40EF-A5A9-E46953626F61}" type="pres">
      <dgm:prSet presAssocID="{4BC1D905-F63D-4E70-B066-75118D8E2995}" presName="childText" presStyleLbl="revTx" presStyleIdx="2" presStyleCnt="4">
        <dgm:presLayoutVars>
          <dgm:bulletEnabled val="1"/>
        </dgm:presLayoutVars>
      </dgm:prSet>
      <dgm:spPr/>
    </dgm:pt>
    <dgm:pt modelId="{AE8EEADA-09D5-4028-9D15-6EA73E0749D1}" type="pres">
      <dgm:prSet presAssocID="{DEECFC7B-127A-4A5C-8F90-C85C239E7E27}" presName="parentText" presStyleLbl="node1" presStyleIdx="3" presStyleCnt="4">
        <dgm:presLayoutVars>
          <dgm:chMax val="0"/>
          <dgm:bulletEnabled val="1"/>
        </dgm:presLayoutVars>
      </dgm:prSet>
      <dgm:spPr/>
    </dgm:pt>
    <dgm:pt modelId="{2147660C-C683-4BE3-B30A-1BDF48F66094}" type="pres">
      <dgm:prSet presAssocID="{DEECFC7B-127A-4A5C-8F90-C85C239E7E27}" presName="childText" presStyleLbl="revTx" presStyleIdx="3" presStyleCnt="4">
        <dgm:presLayoutVars>
          <dgm:bulletEnabled val="1"/>
        </dgm:presLayoutVars>
      </dgm:prSet>
      <dgm:spPr/>
    </dgm:pt>
  </dgm:ptLst>
  <dgm:cxnLst>
    <dgm:cxn modelId="{2A9FCE02-8EAE-4120-8E29-DB8ADF4CB7A1}" srcId="{3D982057-E538-422B-8BEA-84CB982A9AC8}" destId="{D37BBAD4-BA2B-43EA-A867-307AD6EBBA6E}" srcOrd="1" destOrd="0" parTransId="{F667DD90-8F93-4CA8-88DC-0F1795FBB508}" sibTransId="{42C606CB-077F-450F-A439-122CCE2E5F0F}"/>
    <dgm:cxn modelId="{3A5F7605-2AF0-4A44-A879-20DDE85FD1AC}" type="presOf" srcId="{DEECFC7B-127A-4A5C-8F90-C85C239E7E27}" destId="{AE8EEADA-09D5-4028-9D15-6EA73E0749D1}" srcOrd="0" destOrd="0" presId="urn:microsoft.com/office/officeart/2005/8/layout/vList2"/>
    <dgm:cxn modelId="{3860DB06-ECAE-4366-9840-BC4C782DC235}" type="presOf" srcId="{88E44493-AEF7-4752-B1E5-8EF69B143D40}" destId="{27C37EE3-23A6-461D-811C-68548FB4EF76}" srcOrd="0" destOrd="0" presId="urn:microsoft.com/office/officeart/2005/8/layout/vList2"/>
    <dgm:cxn modelId="{C90CB50D-BCC8-4622-94E6-AFC060DB77BC}" srcId="{DEECFC7B-127A-4A5C-8F90-C85C239E7E27}" destId="{E51798DC-FCAC-469C-8F7C-CFCA75A63538}" srcOrd="1" destOrd="0" parTransId="{565A70E2-56C7-4CE5-B702-0201ACD1C553}" sibTransId="{D16FAA58-36D2-43ED-AE6D-E3EE631C7425}"/>
    <dgm:cxn modelId="{67C4341B-6AD5-49FB-85F8-663C2EAAEFDD}" srcId="{4BC1D905-F63D-4E70-B066-75118D8E2995}" destId="{A43715DF-46F6-43FE-869F-18BD234F46B4}" srcOrd="1" destOrd="0" parTransId="{2C12F8D8-7428-4479-AE01-048F0270A3C7}" sibTransId="{42145E4C-3459-49B6-BDD7-303ADEE53150}"/>
    <dgm:cxn modelId="{49E31625-23FA-4D23-9FDC-DBF464ECE187}" type="presOf" srcId="{E800501F-4C04-46BB-B7D5-6883889A43FF}" destId="{572B0CB0-7E1C-4356-92DE-ECA7BCABA0C2}" srcOrd="0" destOrd="0" presId="urn:microsoft.com/office/officeart/2005/8/layout/vList2"/>
    <dgm:cxn modelId="{9516B028-0B37-49FD-8D73-3718EED43AC2}" type="presOf" srcId="{4A7712BC-FD95-425B-A228-AC16B7577258}" destId="{583107E2-3930-40EF-A5A9-E46953626F61}" srcOrd="0" destOrd="0" presId="urn:microsoft.com/office/officeart/2005/8/layout/vList2"/>
    <dgm:cxn modelId="{500D5C32-D694-4DB0-840C-2018B53CD0BB}" type="presOf" srcId="{1492B9E2-4E40-437B-A0E6-F5A868C7107D}" destId="{2147660C-C683-4BE3-B30A-1BDF48F66094}" srcOrd="0" destOrd="2" presId="urn:microsoft.com/office/officeart/2005/8/layout/vList2"/>
    <dgm:cxn modelId="{7A29B336-CB03-4DF1-823F-58F8F1012986}" type="presOf" srcId="{CB7D725E-8A28-459A-8F19-152F81DA4232}" destId="{583107E2-3930-40EF-A5A9-E46953626F61}" srcOrd="0" destOrd="2" presId="urn:microsoft.com/office/officeart/2005/8/layout/vList2"/>
    <dgm:cxn modelId="{F10B2239-EDD2-40F6-8488-8AD76DA0F442}" type="presOf" srcId="{4BC1D905-F63D-4E70-B066-75118D8E2995}" destId="{5C7BE753-AED7-4696-B5F8-7E7A8DAA76CC}" srcOrd="0" destOrd="0" presId="urn:microsoft.com/office/officeart/2005/8/layout/vList2"/>
    <dgm:cxn modelId="{6E03E63F-59E8-4655-AD23-19302DE3DC44}" type="presOf" srcId="{A43715DF-46F6-43FE-869F-18BD234F46B4}" destId="{583107E2-3930-40EF-A5A9-E46953626F61}" srcOrd="0" destOrd="1" presId="urn:microsoft.com/office/officeart/2005/8/layout/vList2"/>
    <dgm:cxn modelId="{05944241-2852-4B65-95AF-307DC88B17AC}" type="presOf" srcId="{E51798DC-FCAC-469C-8F7C-CFCA75A63538}" destId="{2147660C-C683-4BE3-B30A-1BDF48F66094}" srcOrd="0" destOrd="1" presId="urn:microsoft.com/office/officeart/2005/8/layout/vList2"/>
    <dgm:cxn modelId="{2E7D0362-4666-4DEB-B480-F4F35EABA053}" type="presOf" srcId="{A3882FA9-8698-4E30-8618-B2208BF37227}" destId="{2147660C-C683-4BE3-B30A-1BDF48F66094}" srcOrd="0" destOrd="0" presId="urn:microsoft.com/office/officeart/2005/8/layout/vList2"/>
    <dgm:cxn modelId="{F4B89045-B92F-464F-A6A6-C52A0E901DE8}" type="presOf" srcId="{8773E2EA-8D87-43EF-B9C6-48981D009A54}" destId="{27C37EE3-23A6-461D-811C-68548FB4EF76}" srcOrd="0" destOrd="1" presId="urn:microsoft.com/office/officeart/2005/8/layout/vList2"/>
    <dgm:cxn modelId="{093A767A-06BF-4BFC-9284-EE319CC882CC}" type="presOf" srcId="{432FB6AB-1CA3-4752-A5EA-975DE0AFA5DB}" destId="{27C37EE3-23A6-461D-811C-68548FB4EF76}" srcOrd="0" destOrd="2" presId="urn:microsoft.com/office/officeart/2005/8/layout/vList2"/>
    <dgm:cxn modelId="{7D04E780-C274-44B3-9A42-D44674FD9C80}" srcId="{76B80135-ED3C-406C-BCD0-FF4C41A29F90}" destId="{E800501F-4C04-46BB-B7D5-6883889A43FF}" srcOrd="0" destOrd="0" parTransId="{491F81D3-37DF-4C7B-AFDF-A7093A07DBD1}" sibTransId="{B773874C-4805-40C0-BC0C-E1D2D3D2F363}"/>
    <dgm:cxn modelId="{AA176288-FB0A-4722-840A-055D32ECD80E}" type="presOf" srcId="{3D982057-E538-422B-8BEA-84CB982A9AC8}" destId="{E8B63653-635D-4367-B61E-897C7322331E}" srcOrd="0" destOrd="0" presId="urn:microsoft.com/office/officeart/2005/8/layout/vList2"/>
    <dgm:cxn modelId="{DB777E95-3E42-4024-A3F1-E3F17313DF60}" srcId="{4BC1D905-F63D-4E70-B066-75118D8E2995}" destId="{4A7712BC-FD95-425B-A228-AC16B7577258}" srcOrd="0" destOrd="0" parTransId="{607F2430-A8A2-4027-9459-B873DED77565}" sibTransId="{F7B904E4-AE3E-46BF-AFE3-4F21C643929D}"/>
    <dgm:cxn modelId="{A77A8C96-70F3-4A09-972E-19AB0D959747}" srcId="{4BC1D905-F63D-4E70-B066-75118D8E2995}" destId="{CB7D725E-8A28-459A-8F19-152F81DA4232}" srcOrd="2" destOrd="0" parTransId="{F56CD532-51E2-4A41-8927-172CF8CE0030}" sibTransId="{564500F8-E12D-4708-ACC5-EA57E9976469}"/>
    <dgm:cxn modelId="{743E8E9D-19DB-432F-A3B4-AECDD50C4AC3}" type="presOf" srcId="{76B80135-ED3C-406C-BCD0-FF4C41A29F90}" destId="{F973C6F0-7617-4450-B74B-13281B0712E0}" srcOrd="0" destOrd="0" presId="urn:microsoft.com/office/officeart/2005/8/layout/vList2"/>
    <dgm:cxn modelId="{BEC88D9F-A4D2-4681-AD34-883AE44CEFC8}" srcId="{DEECFC7B-127A-4A5C-8F90-C85C239E7E27}" destId="{A3882FA9-8698-4E30-8618-B2208BF37227}" srcOrd="0" destOrd="0" parTransId="{9A631B53-6F32-491D-9889-F688EA96EC60}" sibTransId="{8F142C57-A118-44D1-B0DE-4258055535A6}"/>
    <dgm:cxn modelId="{CED5A3A4-A969-4936-B982-67641D47F3D5}" srcId="{3D982057-E538-422B-8BEA-84CB982A9AC8}" destId="{76B80135-ED3C-406C-BCD0-FF4C41A29F90}" srcOrd="0" destOrd="0" parTransId="{456B3515-EB15-4E84-BCCF-65399B5A75A1}" sibTransId="{6B9201D5-0CE2-40F6-9630-0C98B4A902F3}"/>
    <dgm:cxn modelId="{221C05A5-A395-45D7-A022-A7CE48B40E24}" srcId="{D37BBAD4-BA2B-43EA-A867-307AD6EBBA6E}" destId="{8773E2EA-8D87-43EF-B9C6-48981D009A54}" srcOrd="1" destOrd="0" parTransId="{78FF4616-C05A-4D88-8936-F604DB17D698}" sibTransId="{98ED745A-CDC0-421D-A58C-378294AF4A73}"/>
    <dgm:cxn modelId="{178754AC-7F9B-4F6D-AB4A-5C8A765FFA62}" srcId="{D37BBAD4-BA2B-43EA-A867-307AD6EBBA6E}" destId="{432FB6AB-1CA3-4752-A5EA-975DE0AFA5DB}" srcOrd="2" destOrd="0" parTransId="{AABAB489-E921-4129-98FA-4B2205F32938}" sibTransId="{BD056352-3372-4849-B233-D7AFC1CAC10D}"/>
    <dgm:cxn modelId="{26E299B7-DAF5-429D-8B7F-BBE37EA7B8AD}" type="presOf" srcId="{D37BBAD4-BA2B-43EA-A867-307AD6EBBA6E}" destId="{8968A2E5-C458-4798-A431-CC550E0A397F}" srcOrd="0" destOrd="0" presId="urn:microsoft.com/office/officeart/2005/8/layout/vList2"/>
    <dgm:cxn modelId="{2A5FEABA-0C50-4381-A6D7-BC5414F8DF92}" srcId="{DEECFC7B-127A-4A5C-8F90-C85C239E7E27}" destId="{1492B9E2-4E40-437B-A0E6-F5A868C7107D}" srcOrd="2" destOrd="0" parTransId="{8DA21AB4-9B7A-41C2-B112-EB4C2ADCEE0E}" sibTransId="{65BC1B88-9A62-4B69-ADBE-554CA3719100}"/>
    <dgm:cxn modelId="{93903DD3-6932-46DD-9334-BBC9827EFEA2}" srcId="{3D982057-E538-422B-8BEA-84CB982A9AC8}" destId="{DEECFC7B-127A-4A5C-8F90-C85C239E7E27}" srcOrd="3" destOrd="0" parTransId="{1428F1FB-9268-4C38-913A-EF1BF0E53CB1}" sibTransId="{74F61474-6485-4AA5-9A18-7B945609723B}"/>
    <dgm:cxn modelId="{B1F668F0-1D5D-4E27-B8D0-5F551648E1A8}" srcId="{76B80135-ED3C-406C-BCD0-FF4C41A29F90}" destId="{F9827DA9-7B7C-4642-81F1-C2AA062B6C9A}" srcOrd="1" destOrd="0" parTransId="{B7B63CA6-3848-49CB-81DA-BBD6797F68A8}" sibTransId="{1FE8E7A0-827E-4A13-9342-EDB9803227D6}"/>
    <dgm:cxn modelId="{9CFB47F3-56B8-4E6B-B6D4-82AC397B4BE1}" type="presOf" srcId="{F9827DA9-7B7C-4642-81F1-C2AA062B6C9A}" destId="{572B0CB0-7E1C-4356-92DE-ECA7BCABA0C2}" srcOrd="0" destOrd="1" presId="urn:microsoft.com/office/officeart/2005/8/layout/vList2"/>
    <dgm:cxn modelId="{95B4F0F3-44FB-4104-BECE-91F26CFD8682}" srcId="{D37BBAD4-BA2B-43EA-A867-307AD6EBBA6E}" destId="{88E44493-AEF7-4752-B1E5-8EF69B143D40}" srcOrd="0" destOrd="0" parTransId="{B027AA58-C19E-4058-AC17-4D72D42F1006}" sibTransId="{F659769A-38DB-48FF-A74C-5BDB3CA28C4C}"/>
    <dgm:cxn modelId="{BA6D95F5-DED0-4712-8BC3-7B6F6689A367}" srcId="{3D982057-E538-422B-8BEA-84CB982A9AC8}" destId="{4BC1D905-F63D-4E70-B066-75118D8E2995}" srcOrd="2" destOrd="0" parTransId="{B04B8FF3-9833-467C-9A45-C56B1CC9F525}" sibTransId="{8B757E84-C65F-4126-8D43-BFC2D14D2D80}"/>
    <dgm:cxn modelId="{6996D1C8-DD7E-4225-8DB9-934B2FB12AC1}" type="presParOf" srcId="{E8B63653-635D-4367-B61E-897C7322331E}" destId="{F973C6F0-7617-4450-B74B-13281B0712E0}" srcOrd="0" destOrd="0" presId="urn:microsoft.com/office/officeart/2005/8/layout/vList2"/>
    <dgm:cxn modelId="{3BA7E991-8AC3-4839-92A0-6A49BF70D616}" type="presParOf" srcId="{E8B63653-635D-4367-B61E-897C7322331E}" destId="{572B0CB0-7E1C-4356-92DE-ECA7BCABA0C2}" srcOrd="1" destOrd="0" presId="urn:microsoft.com/office/officeart/2005/8/layout/vList2"/>
    <dgm:cxn modelId="{FFB3A77C-5EF2-4C79-B0BF-33E9C3FEB455}" type="presParOf" srcId="{E8B63653-635D-4367-B61E-897C7322331E}" destId="{8968A2E5-C458-4798-A431-CC550E0A397F}" srcOrd="2" destOrd="0" presId="urn:microsoft.com/office/officeart/2005/8/layout/vList2"/>
    <dgm:cxn modelId="{AFF308D9-02C6-4D8F-90F8-AE95EE13312C}" type="presParOf" srcId="{E8B63653-635D-4367-B61E-897C7322331E}" destId="{27C37EE3-23A6-461D-811C-68548FB4EF76}" srcOrd="3" destOrd="0" presId="urn:microsoft.com/office/officeart/2005/8/layout/vList2"/>
    <dgm:cxn modelId="{BA20188A-8DFF-4453-A4F6-3B57D3803749}" type="presParOf" srcId="{E8B63653-635D-4367-B61E-897C7322331E}" destId="{5C7BE753-AED7-4696-B5F8-7E7A8DAA76CC}" srcOrd="4" destOrd="0" presId="urn:microsoft.com/office/officeart/2005/8/layout/vList2"/>
    <dgm:cxn modelId="{5024FA43-E218-4BF7-A51A-23E34612DB88}" type="presParOf" srcId="{E8B63653-635D-4367-B61E-897C7322331E}" destId="{583107E2-3930-40EF-A5A9-E46953626F61}" srcOrd="5" destOrd="0" presId="urn:microsoft.com/office/officeart/2005/8/layout/vList2"/>
    <dgm:cxn modelId="{C3A3716A-8BA7-4F5A-A565-C3BF22E4218B}" type="presParOf" srcId="{E8B63653-635D-4367-B61E-897C7322331E}" destId="{AE8EEADA-09D5-4028-9D15-6EA73E0749D1}" srcOrd="6" destOrd="0" presId="urn:microsoft.com/office/officeart/2005/8/layout/vList2"/>
    <dgm:cxn modelId="{176F72B6-B0C2-498B-BBD5-5280AFC28A72}" type="presParOf" srcId="{E8B63653-635D-4367-B61E-897C7322331E}" destId="{2147660C-C683-4BE3-B30A-1BDF48F66094}"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24D2230-4928-4B73-956E-2DF05844EF5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81D830D-934B-4430-BECE-634C19703935}">
      <dgm:prSet/>
      <dgm:spPr/>
      <dgm:t>
        <a:bodyPr/>
        <a:lstStyle/>
        <a:p>
          <a:r>
            <a:rPr lang="en-US" dirty="0"/>
            <a:t>Notable wildfires in Santa Rosa and Paradise</a:t>
          </a:r>
        </a:p>
      </dgm:t>
    </dgm:pt>
    <dgm:pt modelId="{326E6AEC-75D6-4230-807D-83672A09ED2C}" type="parTrans" cxnId="{3B5E1C04-DEF2-4CBF-895B-607847211BD0}">
      <dgm:prSet/>
      <dgm:spPr/>
      <dgm:t>
        <a:bodyPr/>
        <a:lstStyle/>
        <a:p>
          <a:endParaRPr lang="en-US"/>
        </a:p>
      </dgm:t>
    </dgm:pt>
    <dgm:pt modelId="{39B50052-1C29-404C-B873-298305E16203}" type="sibTrans" cxnId="{3B5E1C04-DEF2-4CBF-895B-607847211BD0}">
      <dgm:prSet/>
      <dgm:spPr/>
      <dgm:t>
        <a:bodyPr/>
        <a:lstStyle/>
        <a:p>
          <a:endParaRPr lang="en-US"/>
        </a:p>
      </dgm:t>
    </dgm:pt>
    <dgm:pt modelId="{2B76A8A8-5C84-4439-8242-F66DF8C67BD8}">
      <dgm:prSet/>
      <dgm:spPr/>
      <dgm:t>
        <a:bodyPr/>
        <a:lstStyle/>
        <a:p>
          <a:r>
            <a:rPr lang="en-US" dirty="0"/>
            <a:t>PVC pipe water mains were unaffected in these systems</a:t>
          </a:r>
        </a:p>
      </dgm:t>
    </dgm:pt>
    <dgm:pt modelId="{DA08B755-CE1B-41AD-B862-52E7FDC9A36E}" type="parTrans" cxnId="{928DC632-1E8A-4212-B641-BAA3BE90C765}">
      <dgm:prSet/>
      <dgm:spPr/>
      <dgm:t>
        <a:bodyPr/>
        <a:lstStyle/>
        <a:p>
          <a:endParaRPr lang="en-US"/>
        </a:p>
      </dgm:t>
    </dgm:pt>
    <dgm:pt modelId="{D59069DE-3972-498C-9091-C6ABACB0E7D8}" type="sibTrans" cxnId="{928DC632-1E8A-4212-B641-BAA3BE90C765}">
      <dgm:prSet/>
      <dgm:spPr/>
      <dgm:t>
        <a:bodyPr/>
        <a:lstStyle/>
        <a:p>
          <a:endParaRPr lang="en-US"/>
        </a:p>
      </dgm:t>
    </dgm:pt>
    <dgm:pt modelId="{679E2C9C-27E3-409C-8C69-09FE706E55C5}">
      <dgm:prSet/>
      <dgm:spPr/>
      <dgm:t>
        <a:bodyPr/>
        <a:lstStyle/>
        <a:p>
          <a:r>
            <a:rPr lang="en-US" dirty="0"/>
            <a:t>Contamination does not occur from buried PVC water mains, nor permeation</a:t>
          </a:r>
        </a:p>
      </dgm:t>
    </dgm:pt>
    <dgm:pt modelId="{E7FF2E20-39EA-4B0C-BFF7-F8BA66D55ADE}" type="parTrans" cxnId="{F7932349-6391-4D5B-B410-A79329844B04}">
      <dgm:prSet/>
      <dgm:spPr/>
      <dgm:t>
        <a:bodyPr/>
        <a:lstStyle/>
        <a:p>
          <a:endParaRPr lang="en-US"/>
        </a:p>
      </dgm:t>
    </dgm:pt>
    <dgm:pt modelId="{E1A69428-C710-484E-946F-90DBD6D8FCC7}" type="sibTrans" cxnId="{F7932349-6391-4D5B-B410-A79329844B04}">
      <dgm:prSet/>
      <dgm:spPr/>
      <dgm:t>
        <a:bodyPr/>
        <a:lstStyle/>
        <a:p>
          <a:endParaRPr lang="en-US"/>
        </a:p>
      </dgm:t>
    </dgm:pt>
    <dgm:pt modelId="{E0B0CC2B-EAD0-4F7F-921D-FA7B48C86432}">
      <dgm:prSet/>
      <dgm:spPr/>
      <dgm:t>
        <a:bodyPr/>
        <a:lstStyle/>
        <a:p>
          <a:r>
            <a:rPr lang="en-US" dirty="0"/>
            <a:t>Case studies show the most likely source of contamination is from damaged service lines </a:t>
          </a:r>
        </a:p>
      </dgm:t>
    </dgm:pt>
    <dgm:pt modelId="{8C14515A-DCAD-4E42-96E0-B49B328216D9}" type="parTrans" cxnId="{2F164FA5-F1C4-485B-AABB-9876F573BFD3}">
      <dgm:prSet/>
      <dgm:spPr/>
      <dgm:t>
        <a:bodyPr/>
        <a:lstStyle/>
        <a:p>
          <a:endParaRPr lang="en-US"/>
        </a:p>
      </dgm:t>
    </dgm:pt>
    <dgm:pt modelId="{B97B3427-AE34-4E9E-A812-2079E1283CA7}" type="sibTrans" cxnId="{2F164FA5-F1C4-485B-AABB-9876F573BFD3}">
      <dgm:prSet/>
      <dgm:spPr/>
      <dgm:t>
        <a:bodyPr/>
        <a:lstStyle/>
        <a:p>
          <a:endParaRPr lang="en-US"/>
        </a:p>
      </dgm:t>
    </dgm:pt>
    <dgm:pt modelId="{C3059A52-B6D7-4819-996E-B37A7E72E61F}">
      <dgm:prSet/>
      <dgm:spPr/>
      <dgm:t>
        <a:bodyPr/>
        <a:lstStyle/>
        <a:p>
          <a:r>
            <a:rPr lang="en-US" altLang="en-US" dirty="0">
              <a:solidFill>
                <a:srgbClr val="000000"/>
              </a:solidFill>
            </a:rPr>
            <a:t>Typically, water distribution mains are buried                                                                        with at least 3’ of cover</a:t>
          </a:r>
          <a:r>
            <a:rPr lang="en-US" dirty="0"/>
            <a:t> </a:t>
          </a:r>
        </a:p>
      </dgm:t>
    </dgm:pt>
    <dgm:pt modelId="{DE4E89FD-34EA-4CB5-A45C-F5D4AE585557}" type="parTrans" cxnId="{39FF0D72-C135-4B17-A125-3392F5FDCE63}">
      <dgm:prSet/>
      <dgm:spPr/>
      <dgm:t>
        <a:bodyPr/>
        <a:lstStyle/>
        <a:p>
          <a:endParaRPr lang="en-US"/>
        </a:p>
      </dgm:t>
    </dgm:pt>
    <dgm:pt modelId="{E515F1C7-6ABA-49A4-8306-D0558AB4FACC}" type="sibTrans" cxnId="{39FF0D72-C135-4B17-A125-3392F5FDCE63}">
      <dgm:prSet/>
      <dgm:spPr/>
      <dgm:t>
        <a:bodyPr/>
        <a:lstStyle/>
        <a:p>
          <a:endParaRPr lang="en-US"/>
        </a:p>
      </dgm:t>
    </dgm:pt>
    <dgm:pt modelId="{40CC5745-BF20-4E68-A99F-965179807430}" type="pres">
      <dgm:prSet presAssocID="{A24D2230-4928-4B73-956E-2DF05844EF55}" presName="vert0" presStyleCnt="0">
        <dgm:presLayoutVars>
          <dgm:dir/>
          <dgm:animOne val="branch"/>
          <dgm:animLvl val="lvl"/>
        </dgm:presLayoutVars>
      </dgm:prSet>
      <dgm:spPr/>
    </dgm:pt>
    <dgm:pt modelId="{6DA3C210-5AE3-4831-804E-4E3D8B2D0F94}" type="pres">
      <dgm:prSet presAssocID="{681D830D-934B-4430-BECE-634C19703935}" presName="thickLine" presStyleLbl="alignNode1" presStyleIdx="0" presStyleCnt="5"/>
      <dgm:spPr/>
    </dgm:pt>
    <dgm:pt modelId="{0D3E87C7-BDA1-4EB1-9000-D76A998A5E86}" type="pres">
      <dgm:prSet presAssocID="{681D830D-934B-4430-BECE-634C19703935}" presName="horz1" presStyleCnt="0"/>
      <dgm:spPr/>
    </dgm:pt>
    <dgm:pt modelId="{87CC3D9A-F98D-4A9A-833F-5E3D4DC25491}" type="pres">
      <dgm:prSet presAssocID="{681D830D-934B-4430-BECE-634C19703935}" presName="tx1" presStyleLbl="revTx" presStyleIdx="0" presStyleCnt="5"/>
      <dgm:spPr/>
    </dgm:pt>
    <dgm:pt modelId="{B517661D-51C7-4E42-AE81-DB717ADA736A}" type="pres">
      <dgm:prSet presAssocID="{681D830D-934B-4430-BECE-634C19703935}" presName="vert1" presStyleCnt="0"/>
      <dgm:spPr/>
    </dgm:pt>
    <dgm:pt modelId="{753450EC-C7F3-4026-98E8-AC796F886A7D}" type="pres">
      <dgm:prSet presAssocID="{2B76A8A8-5C84-4439-8242-F66DF8C67BD8}" presName="thickLine" presStyleLbl="alignNode1" presStyleIdx="1" presStyleCnt="5"/>
      <dgm:spPr/>
    </dgm:pt>
    <dgm:pt modelId="{A9C4C2E7-6793-4CF9-86A0-5F09D182B50C}" type="pres">
      <dgm:prSet presAssocID="{2B76A8A8-5C84-4439-8242-F66DF8C67BD8}" presName="horz1" presStyleCnt="0"/>
      <dgm:spPr/>
    </dgm:pt>
    <dgm:pt modelId="{A6D6EC46-1C24-408F-A655-2273A29F7510}" type="pres">
      <dgm:prSet presAssocID="{2B76A8A8-5C84-4439-8242-F66DF8C67BD8}" presName="tx1" presStyleLbl="revTx" presStyleIdx="1" presStyleCnt="5"/>
      <dgm:spPr/>
    </dgm:pt>
    <dgm:pt modelId="{825DE793-BDA2-4DF6-AF10-481BCBEC96E7}" type="pres">
      <dgm:prSet presAssocID="{2B76A8A8-5C84-4439-8242-F66DF8C67BD8}" presName="vert1" presStyleCnt="0"/>
      <dgm:spPr/>
    </dgm:pt>
    <dgm:pt modelId="{B58802EE-BE7D-43F5-B562-6A2B75A858E1}" type="pres">
      <dgm:prSet presAssocID="{679E2C9C-27E3-409C-8C69-09FE706E55C5}" presName="thickLine" presStyleLbl="alignNode1" presStyleIdx="2" presStyleCnt="5"/>
      <dgm:spPr/>
    </dgm:pt>
    <dgm:pt modelId="{19D520E3-B116-47C1-B5F0-91F8ABA887E9}" type="pres">
      <dgm:prSet presAssocID="{679E2C9C-27E3-409C-8C69-09FE706E55C5}" presName="horz1" presStyleCnt="0"/>
      <dgm:spPr/>
    </dgm:pt>
    <dgm:pt modelId="{3DB52131-2B9A-4A3F-BA9C-3F7FFB34B48F}" type="pres">
      <dgm:prSet presAssocID="{679E2C9C-27E3-409C-8C69-09FE706E55C5}" presName="tx1" presStyleLbl="revTx" presStyleIdx="2" presStyleCnt="5"/>
      <dgm:spPr/>
    </dgm:pt>
    <dgm:pt modelId="{48E6F194-9ACC-4F3F-B4E2-D6AE60FB043D}" type="pres">
      <dgm:prSet presAssocID="{679E2C9C-27E3-409C-8C69-09FE706E55C5}" presName="vert1" presStyleCnt="0"/>
      <dgm:spPr/>
    </dgm:pt>
    <dgm:pt modelId="{865B096E-6D93-4461-BBC0-D4857C14E1EC}" type="pres">
      <dgm:prSet presAssocID="{E0B0CC2B-EAD0-4F7F-921D-FA7B48C86432}" presName="thickLine" presStyleLbl="alignNode1" presStyleIdx="3" presStyleCnt="5"/>
      <dgm:spPr/>
    </dgm:pt>
    <dgm:pt modelId="{5101FC21-8704-4A13-BD60-D395F08B738B}" type="pres">
      <dgm:prSet presAssocID="{E0B0CC2B-EAD0-4F7F-921D-FA7B48C86432}" presName="horz1" presStyleCnt="0"/>
      <dgm:spPr/>
    </dgm:pt>
    <dgm:pt modelId="{D7B834FF-B42D-493E-9D6D-6E097A04B1E4}" type="pres">
      <dgm:prSet presAssocID="{E0B0CC2B-EAD0-4F7F-921D-FA7B48C86432}" presName="tx1" presStyleLbl="revTx" presStyleIdx="3" presStyleCnt="5"/>
      <dgm:spPr/>
    </dgm:pt>
    <dgm:pt modelId="{F29DE1D3-2CF0-4EAB-BA69-469A2B709B08}" type="pres">
      <dgm:prSet presAssocID="{E0B0CC2B-EAD0-4F7F-921D-FA7B48C86432}" presName="vert1" presStyleCnt="0"/>
      <dgm:spPr/>
    </dgm:pt>
    <dgm:pt modelId="{56734819-8100-4D50-BB45-D2B2C7E4A79F}" type="pres">
      <dgm:prSet presAssocID="{C3059A52-B6D7-4819-996E-B37A7E72E61F}" presName="thickLine" presStyleLbl="alignNode1" presStyleIdx="4" presStyleCnt="5"/>
      <dgm:spPr/>
    </dgm:pt>
    <dgm:pt modelId="{7E33AA43-B241-447D-A137-652514A3310D}" type="pres">
      <dgm:prSet presAssocID="{C3059A52-B6D7-4819-996E-B37A7E72E61F}" presName="horz1" presStyleCnt="0"/>
      <dgm:spPr/>
    </dgm:pt>
    <dgm:pt modelId="{E6C4DA59-EE07-41B3-98F2-EFB04775B294}" type="pres">
      <dgm:prSet presAssocID="{C3059A52-B6D7-4819-996E-B37A7E72E61F}" presName="tx1" presStyleLbl="revTx" presStyleIdx="4" presStyleCnt="5"/>
      <dgm:spPr/>
    </dgm:pt>
    <dgm:pt modelId="{9360F1CB-15E5-4F11-8CFF-A89929BCD9E3}" type="pres">
      <dgm:prSet presAssocID="{C3059A52-B6D7-4819-996E-B37A7E72E61F}" presName="vert1" presStyleCnt="0"/>
      <dgm:spPr/>
    </dgm:pt>
  </dgm:ptLst>
  <dgm:cxnLst>
    <dgm:cxn modelId="{3B5E1C04-DEF2-4CBF-895B-607847211BD0}" srcId="{A24D2230-4928-4B73-956E-2DF05844EF55}" destId="{681D830D-934B-4430-BECE-634C19703935}" srcOrd="0" destOrd="0" parTransId="{326E6AEC-75D6-4230-807D-83672A09ED2C}" sibTransId="{39B50052-1C29-404C-B873-298305E16203}"/>
    <dgm:cxn modelId="{928DC632-1E8A-4212-B641-BAA3BE90C765}" srcId="{A24D2230-4928-4B73-956E-2DF05844EF55}" destId="{2B76A8A8-5C84-4439-8242-F66DF8C67BD8}" srcOrd="1" destOrd="0" parTransId="{DA08B755-CE1B-41AD-B862-52E7FDC9A36E}" sibTransId="{D59069DE-3972-498C-9091-C6ABACB0E7D8}"/>
    <dgm:cxn modelId="{F7932349-6391-4D5B-B410-A79329844B04}" srcId="{A24D2230-4928-4B73-956E-2DF05844EF55}" destId="{679E2C9C-27E3-409C-8C69-09FE706E55C5}" srcOrd="2" destOrd="0" parTransId="{E7FF2E20-39EA-4B0C-BFF7-F8BA66D55ADE}" sibTransId="{E1A69428-C710-484E-946F-90DBD6D8FCC7}"/>
    <dgm:cxn modelId="{797AF36B-7B01-40C5-B3F8-DAC4FBEE4637}" type="presOf" srcId="{A24D2230-4928-4B73-956E-2DF05844EF55}" destId="{40CC5745-BF20-4E68-A99F-965179807430}" srcOrd="0" destOrd="0" presId="urn:microsoft.com/office/officeart/2008/layout/LinedList"/>
    <dgm:cxn modelId="{9054D66D-0B01-4E41-8452-18BF3018C949}" type="presOf" srcId="{C3059A52-B6D7-4819-996E-B37A7E72E61F}" destId="{E6C4DA59-EE07-41B3-98F2-EFB04775B294}" srcOrd="0" destOrd="0" presId="urn:microsoft.com/office/officeart/2008/layout/LinedList"/>
    <dgm:cxn modelId="{BD73F971-F2DE-41A6-BFC2-40B2E11BF1BD}" type="presOf" srcId="{E0B0CC2B-EAD0-4F7F-921D-FA7B48C86432}" destId="{D7B834FF-B42D-493E-9D6D-6E097A04B1E4}" srcOrd="0" destOrd="0" presId="urn:microsoft.com/office/officeart/2008/layout/LinedList"/>
    <dgm:cxn modelId="{39FF0D72-C135-4B17-A125-3392F5FDCE63}" srcId="{A24D2230-4928-4B73-956E-2DF05844EF55}" destId="{C3059A52-B6D7-4819-996E-B37A7E72E61F}" srcOrd="4" destOrd="0" parTransId="{DE4E89FD-34EA-4CB5-A45C-F5D4AE585557}" sibTransId="{E515F1C7-6ABA-49A4-8306-D0558AB4FACC}"/>
    <dgm:cxn modelId="{DD04AE74-8718-419B-A55F-BAF2E6EEC17D}" type="presOf" srcId="{679E2C9C-27E3-409C-8C69-09FE706E55C5}" destId="{3DB52131-2B9A-4A3F-BA9C-3F7FFB34B48F}" srcOrd="0" destOrd="0" presId="urn:microsoft.com/office/officeart/2008/layout/LinedList"/>
    <dgm:cxn modelId="{26806FA0-A7D6-4C63-8FF5-D4C452F0AC36}" type="presOf" srcId="{2B76A8A8-5C84-4439-8242-F66DF8C67BD8}" destId="{A6D6EC46-1C24-408F-A655-2273A29F7510}" srcOrd="0" destOrd="0" presId="urn:microsoft.com/office/officeart/2008/layout/LinedList"/>
    <dgm:cxn modelId="{2F164FA5-F1C4-485B-AABB-9876F573BFD3}" srcId="{A24D2230-4928-4B73-956E-2DF05844EF55}" destId="{E0B0CC2B-EAD0-4F7F-921D-FA7B48C86432}" srcOrd="3" destOrd="0" parTransId="{8C14515A-DCAD-4E42-96E0-B49B328216D9}" sibTransId="{B97B3427-AE34-4E9E-A812-2079E1283CA7}"/>
    <dgm:cxn modelId="{02E166BF-D863-4BC1-AACD-351B1777F9B2}" type="presOf" srcId="{681D830D-934B-4430-BECE-634C19703935}" destId="{87CC3D9A-F98D-4A9A-833F-5E3D4DC25491}" srcOrd="0" destOrd="0" presId="urn:microsoft.com/office/officeart/2008/layout/LinedList"/>
    <dgm:cxn modelId="{9A3515E3-67DE-4AC4-B2CA-B5A6D6F3DEB4}" type="presParOf" srcId="{40CC5745-BF20-4E68-A99F-965179807430}" destId="{6DA3C210-5AE3-4831-804E-4E3D8B2D0F94}" srcOrd="0" destOrd="0" presId="urn:microsoft.com/office/officeart/2008/layout/LinedList"/>
    <dgm:cxn modelId="{13DC05C5-79A2-4F9C-81AB-E6BEF8ED3B3E}" type="presParOf" srcId="{40CC5745-BF20-4E68-A99F-965179807430}" destId="{0D3E87C7-BDA1-4EB1-9000-D76A998A5E86}" srcOrd="1" destOrd="0" presId="urn:microsoft.com/office/officeart/2008/layout/LinedList"/>
    <dgm:cxn modelId="{3A7E66A7-1774-47D5-A378-E322CE516736}" type="presParOf" srcId="{0D3E87C7-BDA1-4EB1-9000-D76A998A5E86}" destId="{87CC3D9A-F98D-4A9A-833F-5E3D4DC25491}" srcOrd="0" destOrd="0" presId="urn:microsoft.com/office/officeart/2008/layout/LinedList"/>
    <dgm:cxn modelId="{CCD89A9A-DC5E-43F6-AC3D-DEE33B1FC2C8}" type="presParOf" srcId="{0D3E87C7-BDA1-4EB1-9000-D76A998A5E86}" destId="{B517661D-51C7-4E42-AE81-DB717ADA736A}" srcOrd="1" destOrd="0" presId="urn:microsoft.com/office/officeart/2008/layout/LinedList"/>
    <dgm:cxn modelId="{3833A34D-A810-40A1-9C21-AB595948710A}" type="presParOf" srcId="{40CC5745-BF20-4E68-A99F-965179807430}" destId="{753450EC-C7F3-4026-98E8-AC796F886A7D}" srcOrd="2" destOrd="0" presId="urn:microsoft.com/office/officeart/2008/layout/LinedList"/>
    <dgm:cxn modelId="{4A9E2A62-0C32-4693-B29F-5473A4DE58D1}" type="presParOf" srcId="{40CC5745-BF20-4E68-A99F-965179807430}" destId="{A9C4C2E7-6793-4CF9-86A0-5F09D182B50C}" srcOrd="3" destOrd="0" presId="urn:microsoft.com/office/officeart/2008/layout/LinedList"/>
    <dgm:cxn modelId="{5597E404-4CAA-4D89-9515-D483E4F8CE4F}" type="presParOf" srcId="{A9C4C2E7-6793-4CF9-86A0-5F09D182B50C}" destId="{A6D6EC46-1C24-408F-A655-2273A29F7510}" srcOrd="0" destOrd="0" presId="urn:microsoft.com/office/officeart/2008/layout/LinedList"/>
    <dgm:cxn modelId="{C35BFBE1-F32B-49BF-A1B5-AE22EE41E01F}" type="presParOf" srcId="{A9C4C2E7-6793-4CF9-86A0-5F09D182B50C}" destId="{825DE793-BDA2-4DF6-AF10-481BCBEC96E7}" srcOrd="1" destOrd="0" presId="urn:microsoft.com/office/officeart/2008/layout/LinedList"/>
    <dgm:cxn modelId="{58A9F41A-ED71-430B-8823-14961B390CB7}" type="presParOf" srcId="{40CC5745-BF20-4E68-A99F-965179807430}" destId="{B58802EE-BE7D-43F5-B562-6A2B75A858E1}" srcOrd="4" destOrd="0" presId="urn:microsoft.com/office/officeart/2008/layout/LinedList"/>
    <dgm:cxn modelId="{BF2A3B44-CB24-49DD-ADA8-1630533DED4A}" type="presParOf" srcId="{40CC5745-BF20-4E68-A99F-965179807430}" destId="{19D520E3-B116-47C1-B5F0-91F8ABA887E9}" srcOrd="5" destOrd="0" presId="urn:microsoft.com/office/officeart/2008/layout/LinedList"/>
    <dgm:cxn modelId="{379CE72E-FE19-4AA9-9806-E0F4F1503059}" type="presParOf" srcId="{19D520E3-B116-47C1-B5F0-91F8ABA887E9}" destId="{3DB52131-2B9A-4A3F-BA9C-3F7FFB34B48F}" srcOrd="0" destOrd="0" presId="urn:microsoft.com/office/officeart/2008/layout/LinedList"/>
    <dgm:cxn modelId="{73DEE92F-083E-4756-A514-BAF1D5D6A360}" type="presParOf" srcId="{19D520E3-B116-47C1-B5F0-91F8ABA887E9}" destId="{48E6F194-9ACC-4F3F-B4E2-D6AE60FB043D}" srcOrd="1" destOrd="0" presId="urn:microsoft.com/office/officeart/2008/layout/LinedList"/>
    <dgm:cxn modelId="{D1A17384-5965-4BC0-BD1C-70B3CF588FEB}" type="presParOf" srcId="{40CC5745-BF20-4E68-A99F-965179807430}" destId="{865B096E-6D93-4461-BBC0-D4857C14E1EC}" srcOrd="6" destOrd="0" presId="urn:microsoft.com/office/officeart/2008/layout/LinedList"/>
    <dgm:cxn modelId="{A3D64693-88C8-4EB0-8708-DD928B30D4E3}" type="presParOf" srcId="{40CC5745-BF20-4E68-A99F-965179807430}" destId="{5101FC21-8704-4A13-BD60-D395F08B738B}" srcOrd="7" destOrd="0" presId="urn:microsoft.com/office/officeart/2008/layout/LinedList"/>
    <dgm:cxn modelId="{14BF6537-3537-466E-8956-89A5FD78DE6F}" type="presParOf" srcId="{5101FC21-8704-4A13-BD60-D395F08B738B}" destId="{D7B834FF-B42D-493E-9D6D-6E097A04B1E4}" srcOrd="0" destOrd="0" presId="urn:microsoft.com/office/officeart/2008/layout/LinedList"/>
    <dgm:cxn modelId="{74BAA2D9-16F0-4245-8538-B52558222131}" type="presParOf" srcId="{5101FC21-8704-4A13-BD60-D395F08B738B}" destId="{F29DE1D3-2CF0-4EAB-BA69-469A2B709B08}" srcOrd="1" destOrd="0" presId="urn:microsoft.com/office/officeart/2008/layout/LinedList"/>
    <dgm:cxn modelId="{4D53B2C9-6C03-4E1B-9443-B4F127DED2F3}" type="presParOf" srcId="{40CC5745-BF20-4E68-A99F-965179807430}" destId="{56734819-8100-4D50-BB45-D2B2C7E4A79F}" srcOrd="8" destOrd="0" presId="urn:microsoft.com/office/officeart/2008/layout/LinedList"/>
    <dgm:cxn modelId="{C857B34B-484D-4B7D-AEF7-3DCBA6CA3593}" type="presParOf" srcId="{40CC5745-BF20-4E68-A99F-965179807430}" destId="{7E33AA43-B241-447D-A137-652514A3310D}" srcOrd="9" destOrd="0" presId="urn:microsoft.com/office/officeart/2008/layout/LinedList"/>
    <dgm:cxn modelId="{892E8F5E-D495-4726-8866-557CC18B0686}" type="presParOf" srcId="{7E33AA43-B241-447D-A137-652514A3310D}" destId="{E6C4DA59-EE07-41B3-98F2-EFB04775B294}" srcOrd="0" destOrd="0" presId="urn:microsoft.com/office/officeart/2008/layout/LinedList"/>
    <dgm:cxn modelId="{6ADC7AA7-7647-4864-B00C-8A1E951C8C94}" type="presParOf" srcId="{7E33AA43-B241-447D-A137-652514A3310D}" destId="{9360F1CB-15E5-4F11-8CFF-A89929BCD9E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3ACF16A-C25F-4826-BAB4-BB3585EA29C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D3F3E15-89F4-4983-928E-53C9D309E91C}">
      <dgm:prSet/>
      <dgm:spPr/>
      <dgm:t>
        <a:bodyPr/>
        <a:lstStyle/>
        <a:p>
          <a:r>
            <a:rPr lang="en-US" dirty="0"/>
            <a:t>Gasketed PVC pipe well suitable for ground movement</a:t>
          </a:r>
        </a:p>
      </dgm:t>
    </dgm:pt>
    <dgm:pt modelId="{997DE45A-EA18-4286-B348-5683C4AFECF0}" type="parTrans" cxnId="{9424E0E4-69BF-4B07-AFEA-802DBDC36561}">
      <dgm:prSet/>
      <dgm:spPr/>
      <dgm:t>
        <a:bodyPr/>
        <a:lstStyle/>
        <a:p>
          <a:endParaRPr lang="en-US"/>
        </a:p>
      </dgm:t>
    </dgm:pt>
    <dgm:pt modelId="{3028F113-256F-4A75-AB73-D7BB42FFA83C}" type="sibTrans" cxnId="{9424E0E4-69BF-4B07-AFEA-802DBDC36561}">
      <dgm:prSet/>
      <dgm:spPr/>
      <dgm:t>
        <a:bodyPr/>
        <a:lstStyle/>
        <a:p>
          <a:endParaRPr lang="en-US"/>
        </a:p>
      </dgm:t>
    </dgm:pt>
    <dgm:pt modelId="{3E427943-FC9E-418C-B785-D023A98D989A}">
      <dgm:prSet/>
      <dgm:spPr/>
      <dgm:t>
        <a:bodyPr/>
        <a:lstStyle/>
        <a:p>
          <a:r>
            <a:rPr lang="en-US" dirty="0"/>
            <a:t>Provides axial flexibility as well as allowable joint movement</a:t>
          </a:r>
        </a:p>
      </dgm:t>
    </dgm:pt>
    <dgm:pt modelId="{9F5360E3-4D36-4BEB-B7E1-A57F2CAFEAEF}" type="parTrans" cxnId="{60145958-C7D4-4DD4-A65E-553DA8B3747A}">
      <dgm:prSet/>
      <dgm:spPr/>
      <dgm:t>
        <a:bodyPr/>
        <a:lstStyle/>
        <a:p>
          <a:endParaRPr lang="en-US"/>
        </a:p>
      </dgm:t>
    </dgm:pt>
    <dgm:pt modelId="{3D0F1E5A-D7E9-4AD0-AEEB-3EB672B4ECC7}" type="sibTrans" cxnId="{60145958-C7D4-4DD4-A65E-553DA8B3747A}">
      <dgm:prSet/>
      <dgm:spPr/>
      <dgm:t>
        <a:bodyPr/>
        <a:lstStyle/>
        <a:p>
          <a:endParaRPr lang="en-US"/>
        </a:p>
      </dgm:t>
    </dgm:pt>
    <dgm:pt modelId="{52A63CE5-4CFF-4BC4-8B42-70C7C2EE8158}" type="pres">
      <dgm:prSet presAssocID="{D3ACF16A-C25F-4826-BAB4-BB3585EA29C0}" presName="vert0" presStyleCnt="0">
        <dgm:presLayoutVars>
          <dgm:dir/>
          <dgm:animOne val="branch"/>
          <dgm:animLvl val="lvl"/>
        </dgm:presLayoutVars>
      </dgm:prSet>
      <dgm:spPr/>
    </dgm:pt>
    <dgm:pt modelId="{D390FF07-FF90-4F5B-ABD5-28104C4BE5C0}" type="pres">
      <dgm:prSet presAssocID="{4D3F3E15-89F4-4983-928E-53C9D309E91C}" presName="thickLine" presStyleLbl="alignNode1" presStyleIdx="0" presStyleCnt="2"/>
      <dgm:spPr/>
    </dgm:pt>
    <dgm:pt modelId="{565AEF1D-888F-40D1-A277-ADA7D6B27278}" type="pres">
      <dgm:prSet presAssocID="{4D3F3E15-89F4-4983-928E-53C9D309E91C}" presName="horz1" presStyleCnt="0"/>
      <dgm:spPr/>
    </dgm:pt>
    <dgm:pt modelId="{63171525-47EC-4005-9BB2-F24B7BFEE255}" type="pres">
      <dgm:prSet presAssocID="{4D3F3E15-89F4-4983-928E-53C9D309E91C}" presName="tx1" presStyleLbl="revTx" presStyleIdx="0" presStyleCnt="2"/>
      <dgm:spPr/>
    </dgm:pt>
    <dgm:pt modelId="{E6047E89-53BE-4EF7-BAB1-7A6A230ECD38}" type="pres">
      <dgm:prSet presAssocID="{4D3F3E15-89F4-4983-928E-53C9D309E91C}" presName="vert1" presStyleCnt="0"/>
      <dgm:spPr/>
    </dgm:pt>
    <dgm:pt modelId="{E38819DE-CA05-42C1-BE5A-E4A007164DFE}" type="pres">
      <dgm:prSet presAssocID="{3E427943-FC9E-418C-B785-D023A98D989A}" presName="thickLine" presStyleLbl="alignNode1" presStyleIdx="1" presStyleCnt="2"/>
      <dgm:spPr/>
    </dgm:pt>
    <dgm:pt modelId="{842283FE-4406-408D-8930-C9A6DFC4003D}" type="pres">
      <dgm:prSet presAssocID="{3E427943-FC9E-418C-B785-D023A98D989A}" presName="horz1" presStyleCnt="0"/>
      <dgm:spPr/>
    </dgm:pt>
    <dgm:pt modelId="{60C34201-01A4-4130-9DC7-DA08DDC44E2C}" type="pres">
      <dgm:prSet presAssocID="{3E427943-FC9E-418C-B785-D023A98D989A}" presName="tx1" presStyleLbl="revTx" presStyleIdx="1" presStyleCnt="2"/>
      <dgm:spPr/>
    </dgm:pt>
    <dgm:pt modelId="{BF90486F-0666-4A8D-AE62-5919DEDAED40}" type="pres">
      <dgm:prSet presAssocID="{3E427943-FC9E-418C-B785-D023A98D989A}" presName="vert1" presStyleCnt="0"/>
      <dgm:spPr/>
    </dgm:pt>
  </dgm:ptLst>
  <dgm:cxnLst>
    <dgm:cxn modelId="{B7A7BE10-F807-4166-AAC2-1659AB733203}" type="presOf" srcId="{3E427943-FC9E-418C-B785-D023A98D989A}" destId="{60C34201-01A4-4130-9DC7-DA08DDC44E2C}" srcOrd="0" destOrd="0" presId="urn:microsoft.com/office/officeart/2008/layout/LinedList"/>
    <dgm:cxn modelId="{60145958-C7D4-4DD4-A65E-553DA8B3747A}" srcId="{D3ACF16A-C25F-4826-BAB4-BB3585EA29C0}" destId="{3E427943-FC9E-418C-B785-D023A98D989A}" srcOrd="1" destOrd="0" parTransId="{9F5360E3-4D36-4BEB-B7E1-A57F2CAFEAEF}" sibTransId="{3D0F1E5A-D7E9-4AD0-AEEB-3EB672B4ECC7}"/>
    <dgm:cxn modelId="{57BEBDB0-3737-42C4-8D2D-66953D5F2C0A}" type="presOf" srcId="{D3ACF16A-C25F-4826-BAB4-BB3585EA29C0}" destId="{52A63CE5-4CFF-4BC4-8B42-70C7C2EE8158}" srcOrd="0" destOrd="0" presId="urn:microsoft.com/office/officeart/2008/layout/LinedList"/>
    <dgm:cxn modelId="{DAFCDCDD-DEBD-4CD2-99A4-9986CE42DA2F}" type="presOf" srcId="{4D3F3E15-89F4-4983-928E-53C9D309E91C}" destId="{63171525-47EC-4005-9BB2-F24B7BFEE255}" srcOrd="0" destOrd="0" presId="urn:microsoft.com/office/officeart/2008/layout/LinedList"/>
    <dgm:cxn modelId="{9424E0E4-69BF-4B07-AFEA-802DBDC36561}" srcId="{D3ACF16A-C25F-4826-BAB4-BB3585EA29C0}" destId="{4D3F3E15-89F4-4983-928E-53C9D309E91C}" srcOrd="0" destOrd="0" parTransId="{997DE45A-EA18-4286-B348-5683C4AFECF0}" sibTransId="{3028F113-256F-4A75-AB73-D7BB42FFA83C}"/>
    <dgm:cxn modelId="{65A81127-4B03-465B-B2AA-34DAEE45C366}" type="presParOf" srcId="{52A63CE5-4CFF-4BC4-8B42-70C7C2EE8158}" destId="{D390FF07-FF90-4F5B-ABD5-28104C4BE5C0}" srcOrd="0" destOrd="0" presId="urn:microsoft.com/office/officeart/2008/layout/LinedList"/>
    <dgm:cxn modelId="{49022110-45FC-4AA3-8D87-30F750BB9ABE}" type="presParOf" srcId="{52A63CE5-4CFF-4BC4-8B42-70C7C2EE8158}" destId="{565AEF1D-888F-40D1-A277-ADA7D6B27278}" srcOrd="1" destOrd="0" presId="urn:microsoft.com/office/officeart/2008/layout/LinedList"/>
    <dgm:cxn modelId="{46FEF82D-9D7A-4882-AFD9-C63864F019AC}" type="presParOf" srcId="{565AEF1D-888F-40D1-A277-ADA7D6B27278}" destId="{63171525-47EC-4005-9BB2-F24B7BFEE255}" srcOrd="0" destOrd="0" presId="urn:microsoft.com/office/officeart/2008/layout/LinedList"/>
    <dgm:cxn modelId="{C34F4766-909D-4810-8AC6-C0618EE79270}" type="presParOf" srcId="{565AEF1D-888F-40D1-A277-ADA7D6B27278}" destId="{E6047E89-53BE-4EF7-BAB1-7A6A230ECD38}" srcOrd="1" destOrd="0" presId="urn:microsoft.com/office/officeart/2008/layout/LinedList"/>
    <dgm:cxn modelId="{D0A298B8-2E6C-4304-B2D0-2679F7821287}" type="presParOf" srcId="{52A63CE5-4CFF-4BC4-8B42-70C7C2EE8158}" destId="{E38819DE-CA05-42C1-BE5A-E4A007164DFE}" srcOrd="2" destOrd="0" presId="urn:microsoft.com/office/officeart/2008/layout/LinedList"/>
    <dgm:cxn modelId="{F9102F65-7D79-4E0B-8762-47004C724200}" type="presParOf" srcId="{52A63CE5-4CFF-4BC4-8B42-70C7C2EE8158}" destId="{842283FE-4406-408D-8930-C9A6DFC4003D}" srcOrd="3" destOrd="0" presId="urn:microsoft.com/office/officeart/2008/layout/LinedList"/>
    <dgm:cxn modelId="{6105569A-BBF2-4228-9BE3-C73F4CEFC368}" type="presParOf" srcId="{842283FE-4406-408D-8930-C9A6DFC4003D}" destId="{60C34201-01A4-4130-9DC7-DA08DDC44E2C}" srcOrd="0" destOrd="0" presId="urn:microsoft.com/office/officeart/2008/layout/LinedList"/>
    <dgm:cxn modelId="{0B1AB572-3E27-4A77-9286-37D014767AC2}" type="presParOf" srcId="{842283FE-4406-408D-8930-C9A6DFC4003D}" destId="{BF90486F-0666-4A8D-AE62-5919DEDAED4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2447D8-525B-4F59-8978-BE8651335B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CC1E78-A5DA-4E40-8584-C0CED7648A66}">
      <dgm:prSet/>
      <dgm:spPr/>
      <dgm:t>
        <a:bodyPr/>
        <a:lstStyle/>
        <a:p>
          <a:r>
            <a:rPr lang="en-US" dirty="0"/>
            <a:t>Valencia Water Company – North Ridge, CA 1994</a:t>
          </a:r>
        </a:p>
      </dgm:t>
    </dgm:pt>
    <dgm:pt modelId="{5FB70D49-207B-43E7-BB97-5CAA7C85446D}" type="parTrans" cxnId="{1FAC8460-512F-4E89-A2C8-C19E56DDCF0F}">
      <dgm:prSet/>
      <dgm:spPr/>
      <dgm:t>
        <a:bodyPr/>
        <a:lstStyle/>
        <a:p>
          <a:endParaRPr lang="en-US"/>
        </a:p>
      </dgm:t>
    </dgm:pt>
    <dgm:pt modelId="{2786F594-3274-4D02-B80F-DB0598FC62D0}" type="sibTrans" cxnId="{1FAC8460-512F-4E89-A2C8-C19E56DDCF0F}">
      <dgm:prSet/>
      <dgm:spPr/>
      <dgm:t>
        <a:bodyPr/>
        <a:lstStyle/>
        <a:p>
          <a:endParaRPr lang="en-US"/>
        </a:p>
      </dgm:t>
    </dgm:pt>
    <dgm:pt modelId="{DC3CC966-C70C-47D4-A011-DB5EEBEF9522}">
      <dgm:prSet/>
      <dgm:spPr/>
      <dgm:t>
        <a:bodyPr/>
        <a:lstStyle/>
        <a:p>
          <a:r>
            <a:rPr lang="en-US"/>
            <a:t>Magnitude 6.7 </a:t>
          </a:r>
        </a:p>
      </dgm:t>
    </dgm:pt>
    <dgm:pt modelId="{CEDB53EB-57B6-4BFC-9C77-FF4EB1BD8022}" type="parTrans" cxnId="{05B5CCF5-42B3-4581-869B-CBE4EEEDA559}">
      <dgm:prSet/>
      <dgm:spPr/>
      <dgm:t>
        <a:bodyPr/>
        <a:lstStyle/>
        <a:p>
          <a:endParaRPr lang="en-US"/>
        </a:p>
      </dgm:t>
    </dgm:pt>
    <dgm:pt modelId="{9D7D3384-EB21-474F-87D1-211B58BEE071}" type="sibTrans" cxnId="{05B5CCF5-42B3-4581-869B-CBE4EEEDA559}">
      <dgm:prSet/>
      <dgm:spPr/>
      <dgm:t>
        <a:bodyPr/>
        <a:lstStyle/>
        <a:p>
          <a:endParaRPr lang="en-US"/>
        </a:p>
      </dgm:t>
    </dgm:pt>
    <dgm:pt modelId="{D4EC77C8-17EE-4895-B732-32F89A2528BE}">
      <dgm:prSet/>
      <dgm:spPr/>
      <dgm:t>
        <a:bodyPr/>
        <a:lstStyle/>
        <a:p>
          <a:r>
            <a:rPr lang="en-US"/>
            <a:t>64% PVC pipe in their system</a:t>
          </a:r>
        </a:p>
      </dgm:t>
    </dgm:pt>
    <dgm:pt modelId="{2335543B-3369-4DDA-9C6C-5271C2ED97E5}" type="parTrans" cxnId="{0B607C3A-346C-4E6E-B811-BA5798E372F0}">
      <dgm:prSet/>
      <dgm:spPr/>
      <dgm:t>
        <a:bodyPr/>
        <a:lstStyle/>
        <a:p>
          <a:endParaRPr lang="en-US"/>
        </a:p>
      </dgm:t>
    </dgm:pt>
    <dgm:pt modelId="{CD2C9265-9AE5-47CD-A490-A4FBE0031BAB}" type="sibTrans" cxnId="{0B607C3A-346C-4E6E-B811-BA5798E372F0}">
      <dgm:prSet/>
      <dgm:spPr/>
      <dgm:t>
        <a:bodyPr/>
        <a:lstStyle/>
        <a:p>
          <a:endParaRPr lang="en-US"/>
        </a:p>
      </dgm:t>
    </dgm:pt>
    <dgm:pt modelId="{A81199C3-1E3B-4272-82B7-F68DA271E1CE}">
      <dgm:prSet/>
      <dgm:spPr/>
      <dgm:t>
        <a:bodyPr/>
        <a:lstStyle/>
        <a:p>
          <a:r>
            <a:rPr lang="en-US" dirty="0"/>
            <a:t>0 PVC mainline breaks</a:t>
          </a:r>
        </a:p>
      </dgm:t>
    </dgm:pt>
    <dgm:pt modelId="{DAB77224-CFCC-428C-B436-2695B4971829}" type="parTrans" cxnId="{42FA994C-8735-4E11-8343-AA1F60CE653C}">
      <dgm:prSet/>
      <dgm:spPr/>
      <dgm:t>
        <a:bodyPr/>
        <a:lstStyle/>
        <a:p>
          <a:endParaRPr lang="en-US"/>
        </a:p>
      </dgm:t>
    </dgm:pt>
    <dgm:pt modelId="{A7AE0F83-D580-4EA3-992E-C2DDFE16104E}" type="sibTrans" cxnId="{42FA994C-8735-4E11-8343-AA1F60CE653C}">
      <dgm:prSet/>
      <dgm:spPr/>
      <dgm:t>
        <a:bodyPr/>
        <a:lstStyle/>
        <a:p>
          <a:endParaRPr lang="en-US"/>
        </a:p>
      </dgm:t>
    </dgm:pt>
    <dgm:pt modelId="{FCD68DEF-AA32-4EDE-AC79-B503A0E9C5F4}">
      <dgm:prSet/>
      <dgm:spPr/>
      <dgm:t>
        <a:bodyPr/>
        <a:lstStyle/>
        <a:p>
          <a:r>
            <a:rPr lang="en-US" dirty="0"/>
            <a:t>Reasons for PVC’s success: “Flexibility and insertion length play key roles.”</a:t>
          </a:r>
        </a:p>
      </dgm:t>
    </dgm:pt>
    <dgm:pt modelId="{35756CA5-11C0-42E7-AD2C-F1924E623FF9}" type="parTrans" cxnId="{A2225FC5-813A-4D8C-B8FE-55803740D551}">
      <dgm:prSet/>
      <dgm:spPr/>
      <dgm:t>
        <a:bodyPr/>
        <a:lstStyle/>
        <a:p>
          <a:endParaRPr lang="en-US"/>
        </a:p>
      </dgm:t>
    </dgm:pt>
    <dgm:pt modelId="{431D5CFB-BBFA-4AA8-8F02-937014D3AC37}" type="sibTrans" cxnId="{A2225FC5-813A-4D8C-B8FE-55803740D551}">
      <dgm:prSet/>
      <dgm:spPr/>
      <dgm:t>
        <a:bodyPr/>
        <a:lstStyle/>
        <a:p>
          <a:endParaRPr lang="en-US"/>
        </a:p>
      </dgm:t>
    </dgm:pt>
    <dgm:pt modelId="{B13BE25C-E01E-42D5-8489-D66A6D1C18A9}">
      <dgm:prSet/>
      <dgm:spPr/>
      <dgm:t>
        <a:bodyPr/>
        <a:lstStyle/>
        <a:p>
          <a:pPr>
            <a:buNone/>
          </a:pPr>
          <a:r>
            <a:rPr lang="en-US" dirty="0"/>
            <a:t>Christchurch, New Zealand 2010-2011</a:t>
          </a:r>
        </a:p>
      </dgm:t>
    </dgm:pt>
    <dgm:pt modelId="{30D35336-A075-4A34-AAC3-AF5B34D42642}" type="parTrans" cxnId="{53229740-7354-4C42-9581-F8B5E105EFFC}">
      <dgm:prSet/>
      <dgm:spPr/>
      <dgm:t>
        <a:bodyPr/>
        <a:lstStyle/>
        <a:p>
          <a:endParaRPr lang="en-US"/>
        </a:p>
      </dgm:t>
    </dgm:pt>
    <dgm:pt modelId="{D7C04D28-2489-4A04-8B89-90BCCF26944A}" type="sibTrans" cxnId="{53229740-7354-4C42-9581-F8B5E105EFFC}">
      <dgm:prSet/>
      <dgm:spPr/>
      <dgm:t>
        <a:bodyPr/>
        <a:lstStyle/>
        <a:p>
          <a:endParaRPr lang="en-US"/>
        </a:p>
      </dgm:t>
    </dgm:pt>
    <dgm:pt modelId="{0AE267B5-F6C5-4742-A54D-3E07511F9538}">
      <dgm:prSet/>
      <dgm:spPr/>
      <dgm:t>
        <a:bodyPr/>
        <a:lstStyle/>
        <a:p>
          <a:r>
            <a:rPr lang="en-US" dirty="0"/>
            <a:t>6 Earthquakes, Magnitude 5.3-7.1 </a:t>
          </a:r>
        </a:p>
      </dgm:t>
    </dgm:pt>
    <dgm:pt modelId="{FFB48B5C-61E3-481A-AC3C-F2B9C1910799}" type="parTrans" cxnId="{65DB8C46-D861-400F-B603-778E617233A9}">
      <dgm:prSet/>
      <dgm:spPr/>
      <dgm:t>
        <a:bodyPr/>
        <a:lstStyle/>
        <a:p>
          <a:endParaRPr lang="en-US"/>
        </a:p>
      </dgm:t>
    </dgm:pt>
    <dgm:pt modelId="{306AFAAD-314E-49BF-8D76-C67D36D2EF45}" type="sibTrans" cxnId="{65DB8C46-D861-400F-B603-778E617233A9}">
      <dgm:prSet/>
      <dgm:spPr/>
      <dgm:t>
        <a:bodyPr/>
        <a:lstStyle/>
        <a:p>
          <a:endParaRPr lang="en-US"/>
        </a:p>
      </dgm:t>
    </dgm:pt>
    <dgm:pt modelId="{2749DA0E-C7B4-4813-A625-5CD11E6EF4E1}">
      <dgm:prSet/>
      <dgm:spPr/>
      <dgm:t>
        <a:bodyPr/>
        <a:lstStyle/>
        <a:p>
          <a:r>
            <a:rPr lang="en-US" dirty="0"/>
            <a:t>Only 1% of PVC pipe length was affected</a:t>
          </a:r>
        </a:p>
      </dgm:t>
    </dgm:pt>
    <dgm:pt modelId="{9F537F10-AFDB-4F3E-A99D-5B4CFE6E35E0}" type="parTrans" cxnId="{5EA9CB80-3FAB-43D9-8F0F-6DD6A46F0BD2}">
      <dgm:prSet/>
      <dgm:spPr/>
      <dgm:t>
        <a:bodyPr/>
        <a:lstStyle/>
        <a:p>
          <a:endParaRPr lang="en-US"/>
        </a:p>
      </dgm:t>
    </dgm:pt>
    <dgm:pt modelId="{ECDE279A-EB87-41B6-B13E-93422CBA88FE}" type="sibTrans" cxnId="{5EA9CB80-3FAB-43D9-8F0F-6DD6A46F0BD2}">
      <dgm:prSet/>
      <dgm:spPr/>
      <dgm:t>
        <a:bodyPr/>
        <a:lstStyle/>
        <a:p>
          <a:endParaRPr lang="en-US"/>
        </a:p>
      </dgm:t>
    </dgm:pt>
    <dgm:pt modelId="{8B822CF5-2B02-4055-B065-33EA291039EC}" type="pres">
      <dgm:prSet presAssocID="{F12447D8-525B-4F59-8978-BE8651335BC9}" presName="linear" presStyleCnt="0">
        <dgm:presLayoutVars>
          <dgm:animLvl val="lvl"/>
          <dgm:resizeHandles val="exact"/>
        </dgm:presLayoutVars>
      </dgm:prSet>
      <dgm:spPr/>
    </dgm:pt>
    <dgm:pt modelId="{B55B8434-68A7-4739-80C8-A5D0FDF77052}" type="pres">
      <dgm:prSet presAssocID="{E4CC1E78-A5DA-4E40-8584-C0CED7648A66}" presName="parentText" presStyleLbl="node1" presStyleIdx="0" presStyleCnt="2">
        <dgm:presLayoutVars>
          <dgm:chMax val="0"/>
          <dgm:bulletEnabled val="1"/>
        </dgm:presLayoutVars>
      </dgm:prSet>
      <dgm:spPr/>
    </dgm:pt>
    <dgm:pt modelId="{F697E4DC-251F-43E9-B0C8-DC36B2CFAC46}" type="pres">
      <dgm:prSet presAssocID="{E4CC1E78-A5DA-4E40-8584-C0CED7648A66}" presName="childText" presStyleLbl="revTx" presStyleIdx="0" presStyleCnt="2">
        <dgm:presLayoutVars>
          <dgm:bulletEnabled val="1"/>
        </dgm:presLayoutVars>
      </dgm:prSet>
      <dgm:spPr/>
    </dgm:pt>
    <dgm:pt modelId="{4932E229-0891-45EE-A766-A6E23D45EFC6}" type="pres">
      <dgm:prSet presAssocID="{B13BE25C-E01E-42D5-8489-D66A6D1C18A9}" presName="parentText" presStyleLbl="node1" presStyleIdx="1" presStyleCnt="2">
        <dgm:presLayoutVars>
          <dgm:chMax val="0"/>
          <dgm:bulletEnabled val="1"/>
        </dgm:presLayoutVars>
      </dgm:prSet>
      <dgm:spPr/>
    </dgm:pt>
    <dgm:pt modelId="{03BFA7FB-C7A8-45D5-AF2A-D7DAC2CB73E6}" type="pres">
      <dgm:prSet presAssocID="{B13BE25C-E01E-42D5-8489-D66A6D1C18A9}" presName="childText" presStyleLbl="revTx" presStyleIdx="1" presStyleCnt="2">
        <dgm:presLayoutVars>
          <dgm:bulletEnabled val="1"/>
        </dgm:presLayoutVars>
      </dgm:prSet>
      <dgm:spPr/>
    </dgm:pt>
  </dgm:ptLst>
  <dgm:cxnLst>
    <dgm:cxn modelId="{1F11E614-7FD3-49FE-89AC-4A75A6E4E70B}" type="presOf" srcId="{2749DA0E-C7B4-4813-A625-5CD11E6EF4E1}" destId="{03BFA7FB-C7A8-45D5-AF2A-D7DAC2CB73E6}" srcOrd="0" destOrd="1" presId="urn:microsoft.com/office/officeart/2005/8/layout/vList2"/>
    <dgm:cxn modelId="{EADF5B28-7E3C-46AF-BE46-1509ADCEEF07}" type="presOf" srcId="{FCD68DEF-AA32-4EDE-AC79-B503A0E9C5F4}" destId="{F697E4DC-251F-43E9-B0C8-DC36B2CFAC46}" srcOrd="0" destOrd="3" presId="urn:microsoft.com/office/officeart/2005/8/layout/vList2"/>
    <dgm:cxn modelId="{8A7FF92D-514D-4C5A-986B-0C77C83807E5}" type="presOf" srcId="{0AE267B5-F6C5-4742-A54D-3E07511F9538}" destId="{03BFA7FB-C7A8-45D5-AF2A-D7DAC2CB73E6}" srcOrd="0" destOrd="0" presId="urn:microsoft.com/office/officeart/2005/8/layout/vList2"/>
    <dgm:cxn modelId="{0B607C3A-346C-4E6E-B811-BA5798E372F0}" srcId="{E4CC1E78-A5DA-4E40-8584-C0CED7648A66}" destId="{D4EC77C8-17EE-4895-B732-32F89A2528BE}" srcOrd="1" destOrd="0" parTransId="{2335543B-3369-4DDA-9C6C-5271C2ED97E5}" sibTransId="{CD2C9265-9AE5-47CD-A490-A4FBE0031BAB}"/>
    <dgm:cxn modelId="{53229740-7354-4C42-9581-F8B5E105EFFC}" srcId="{F12447D8-525B-4F59-8978-BE8651335BC9}" destId="{B13BE25C-E01E-42D5-8489-D66A6D1C18A9}" srcOrd="1" destOrd="0" parTransId="{30D35336-A075-4A34-AAC3-AF5B34D42642}" sibTransId="{D7C04D28-2489-4A04-8B89-90BCCF26944A}"/>
    <dgm:cxn modelId="{1FAC8460-512F-4E89-A2C8-C19E56DDCF0F}" srcId="{F12447D8-525B-4F59-8978-BE8651335BC9}" destId="{E4CC1E78-A5DA-4E40-8584-C0CED7648A66}" srcOrd="0" destOrd="0" parTransId="{5FB70D49-207B-43E7-BB97-5CAA7C85446D}" sibTransId="{2786F594-3274-4D02-B80F-DB0598FC62D0}"/>
    <dgm:cxn modelId="{65DB8C46-D861-400F-B603-778E617233A9}" srcId="{B13BE25C-E01E-42D5-8489-D66A6D1C18A9}" destId="{0AE267B5-F6C5-4742-A54D-3E07511F9538}" srcOrd="0" destOrd="0" parTransId="{FFB48B5C-61E3-481A-AC3C-F2B9C1910799}" sibTransId="{306AFAAD-314E-49BF-8D76-C67D36D2EF45}"/>
    <dgm:cxn modelId="{42FA994C-8735-4E11-8343-AA1F60CE653C}" srcId="{E4CC1E78-A5DA-4E40-8584-C0CED7648A66}" destId="{A81199C3-1E3B-4272-82B7-F68DA271E1CE}" srcOrd="2" destOrd="0" parTransId="{DAB77224-CFCC-428C-B436-2695B4971829}" sibTransId="{A7AE0F83-D580-4EA3-992E-C2DDFE16104E}"/>
    <dgm:cxn modelId="{19C9A380-3C06-4EFD-AAD0-1BD881FEF189}" type="presOf" srcId="{D4EC77C8-17EE-4895-B732-32F89A2528BE}" destId="{F697E4DC-251F-43E9-B0C8-DC36B2CFAC46}" srcOrd="0" destOrd="1" presId="urn:microsoft.com/office/officeart/2005/8/layout/vList2"/>
    <dgm:cxn modelId="{5EA9CB80-3FAB-43D9-8F0F-6DD6A46F0BD2}" srcId="{B13BE25C-E01E-42D5-8489-D66A6D1C18A9}" destId="{2749DA0E-C7B4-4813-A625-5CD11E6EF4E1}" srcOrd="1" destOrd="0" parTransId="{9F537F10-AFDB-4F3E-A99D-5B4CFE6E35E0}" sibTransId="{ECDE279A-EB87-41B6-B13E-93422CBA88FE}"/>
    <dgm:cxn modelId="{AB226B9C-49F2-4DC3-A915-D38C0E1636C2}" type="presOf" srcId="{A81199C3-1E3B-4272-82B7-F68DA271E1CE}" destId="{F697E4DC-251F-43E9-B0C8-DC36B2CFAC46}" srcOrd="0" destOrd="2" presId="urn:microsoft.com/office/officeart/2005/8/layout/vList2"/>
    <dgm:cxn modelId="{B0947DC1-9189-4561-BA17-0065F4299865}" type="presOf" srcId="{DC3CC966-C70C-47D4-A011-DB5EEBEF9522}" destId="{F697E4DC-251F-43E9-B0C8-DC36B2CFAC46}" srcOrd="0" destOrd="0" presId="urn:microsoft.com/office/officeart/2005/8/layout/vList2"/>
    <dgm:cxn modelId="{A2225FC5-813A-4D8C-B8FE-55803740D551}" srcId="{E4CC1E78-A5DA-4E40-8584-C0CED7648A66}" destId="{FCD68DEF-AA32-4EDE-AC79-B503A0E9C5F4}" srcOrd="3" destOrd="0" parTransId="{35756CA5-11C0-42E7-AD2C-F1924E623FF9}" sibTransId="{431D5CFB-BBFA-4AA8-8F02-937014D3AC37}"/>
    <dgm:cxn modelId="{4F973DDB-3983-41E5-9D9F-20A4E3C699E5}" type="presOf" srcId="{E4CC1E78-A5DA-4E40-8584-C0CED7648A66}" destId="{B55B8434-68A7-4739-80C8-A5D0FDF77052}" srcOrd="0" destOrd="0" presId="urn:microsoft.com/office/officeart/2005/8/layout/vList2"/>
    <dgm:cxn modelId="{FF0A52ED-F3D5-43C4-A1CE-207EED69AACB}" type="presOf" srcId="{B13BE25C-E01E-42D5-8489-D66A6D1C18A9}" destId="{4932E229-0891-45EE-A766-A6E23D45EFC6}" srcOrd="0" destOrd="0" presId="urn:microsoft.com/office/officeart/2005/8/layout/vList2"/>
    <dgm:cxn modelId="{05B5CCF5-42B3-4581-869B-CBE4EEEDA559}" srcId="{E4CC1E78-A5DA-4E40-8584-C0CED7648A66}" destId="{DC3CC966-C70C-47D4-A011-DB5EEBEF9522}" srcOrd="0" destOrd="0" parTransId="{CEDB53EB-57B6-4BFC-9C77-FF4EB1BD8022}" sibTransId="{9D7D3384-EB21-474F-87D1-211B58BEE071}"/>
    <dgm:cxn modelId="{A46BDCF7-93CD-4644-8256-B2F92F9FE01B}" type="presOf" srcId="{F12447D8-525B-4F59-8978-BE8651335BC9}" destId="{8B822CF5-2B02-4055-B065-33EA291039EC}" srcOrd="0" destOrd="0" presId="urn:microsoft.com/office/officeart/2005/8/layout/vList2"/>
    <dgm:cxn modelId="{2DAD248E-929A-4713-9AB6-59589B2B171A}" type="presParOf" srcId="{8B822CF5-2B02-4055-B065-33EA291039EC}" destId="{B55B8434-68A7-4739-80C8-A5D0FDF77052}" srcOrd="0" destOrd="0" presId="urn:microsoft.com/office/officeart/2005/8/layout/vList2"/>
    <dgm:cxn modelId="{CE84B3EF-1829-4DF5-B5D1-648968434FCD}" type="presParOf" srcId="{8B822CF5-2B02-4055-B065-33EA291039EC}" destId="{F697E4DC-251F-43E9-B0C8-DC36B2CFAC46}" srcOrd="1" destOrd="0" presId="urn:microsoft.com/office/officeart/2005/8/layout/vList2"/>
    <dgm:cxn modelId="{B1D48A0E-E01C-4EBA-AC9D-52F410ECD11C}" type="presParOf" srcId="{8B822CF5-2B02-4055-B065-33EA291039EC}" destId="{4932E229-0891-45EE-A766-A6E23D45EFC6}" srcOrd="2" destOrd="0" presId="urn:microsoft.com/office/officeart/2005/8/layout/vList2"/>
    <dgm:cxn modelId="{5138B6DC-F8FE-44F0-B64A-E11ADB57DE20}" type="presParOf" srcId="{8B822CF5-2B02-4055-B065-33EA291039EC}" destId="{03BFA7FB-C7A8-45D5-AF2A-D7DAC2CB73E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DBB6813-1274-4FAC-831E-904D40F90FA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C0BFED9-225F-4CB1-99AC-C2891D9EAF80}">
      <dgm:prSet custT="1"/>
      <dgm:spPr/>
      <dgm:t>
        <a:bodyPr/>
        <a:lstStyle/>
        <a:p>
          <a:pPr rtl="0"/>
          <a:r>
            <a:rPr lang="en-US" sz="2000" dirty="0"/>
            <a:t>Colorants NOT meant to be color-fast; for identification ONLY</a:t>
          </a:r>
        </a:p>
      </dgm:t>
    </dgm:pt>
    <dgm:pt modelId="{0A87F475-B2A2-4007-95C3-5775E198C193}" type="parTrans" cxnId="{1A3DAA95-F3FB-4211-82B4-F6FA3C8CF811}">
      <dgm:prSet/>
      <dgm:spPr/>
      <dgm:t>
        <a:bodyPr/>
        <a:lstStyle/>
        <a:p>
          <a:endParaRPr lang="en-US" sz="3200"/>
        </a:p>
      </dgm:t>
    </dgm:pt>
    <dgm:pt modelId="{3B17666C-4470-4A71-9DEF-81B99D4DED10}" type="sibTrans" cxnId="{1A3DAA95-F3FB-4211-82B4-F6FA3C8CF811}">
      <dgm:prSet/>
      <dgm:spPr/>
      <dgm:t>
        <a:bodyPr/>
        <a:lstStyle/>
        <a:p>
          <a:endParaRPr lang="en-US" sz="3200"/>
        </a:p>
      </dgm:t>
    </dgm:pt>
    <dgm:pt modelId="{2C17B618-6E82-4BC6-9217-FD3918B693F0}">
      <dgm:prSet custT="1"/>
      <dgm:spPr/>
      <dgm:t>
        <a:bodyPr/>
        <a:lstStyle/>
        <a:p>
          <a:pPr rtl="0"/>
          <a:r>
            <a:rPr lang="en-US" sz="2000" dirty="0"/>
            <a:t>Fading is expected when exposed to Sun</a:t>
          </a:r>
        </a:p>
      </dgm:t>
    </dgm:pt>
    <dgm:pt modelId="{F6927A45-0206-45EE-805C-558B30B6B4CA}" type="parTrans" cxnId="{9AD310F2-3D9D-417D-A384-28361EE0A42F}">
      <dgm:prSet/>
      <dgm:spPr/>
      <dgm:t>
        <a:bodyPr/>
        <a:lstStyle/>
        <a:p>
          <a:endParaRPr lang="en-US" sz="3200"/>
        </a:p>
      </dgm:t>
    </dgm:pt>
    <dgm:pt modelId="{0CABA72F-A8A5-413F-AB19-88C01ECCB46B}" type="sibTrans" cxnId="{9AD310F2-3D9D-417D-A384-28361EE0A42F}">
      <dgm:prSet/>
      <dgm:spPr/>
      <dgm:t>
        <a:bodyPr/>
        <a:lstStyle/>
        <a:p>
          <a:endParaRPr lang="en-US" sz="3200"/>
        </a:p>
      </dgm:t>
    </dgm:pt>
    <dgm:pt modelId="{D17E1267-247A-4B3A-BCE1-696ABD247C39}">
      <dgm:prSet custT="1"/>
      <dgm:spPr/>
      <dgm:t>
        <a:bodyPr/>
        <a:lstStyle/>
        <a:p>
          <a:pPr rtl="0"/>
          <a:r>
            <a:rPr lang="en-US" sz="2000" dirty="0"/>
            <a:t>Fading does NOT equal degradation</a:t>
          </a:r>
        </a:p>
      </dgm:t>
    </dgm:pt>
    <dgm:pt modelId="{C0D6949F-1FF5-4B7C-8D4F-F7F1A3D6431A}" type="parTrans" cxnId="{9723C049-75F3-41EA-8602-88006B9D2415}">
      <dgm:prSet/>
      <dgm:spPr/>
      <dgm:t>
        <a:bodyPr/>
        <a:lstStyle/>
        <a:p>
          <a:endParaRPr lang="en-US" sz="3200"/>
        </a:p>
      </dgm:t>
    </dgm:pt>
    <dgm:pt modelId="{A8F884B1-FE56-40A1-8155-DC6EB501DBD3}" type="sibTrans" cxnId="{9723C049-75F3-41EA-8602-88006B9D2415}">
      <dgm:prSet/>
      <dgm:spPr/>
      <dgm:t>
        <a:bodyPr/>
        <a:lstStyle/>
        <a:p>
          <a:endParaRPr lang="en-US" sz="3200"/>
        </a:p>
      </dgm:t>
    </dgm:pt>
    <dgm:pt modelId="{A681426C-D13C-4B9B-A6A3-78DFF0A1B1FE}">
      <dgm:prSet custT="1"/>
      <dgm:spPr/>
      <dgm:t>
        <a:bodyPr/>
        <a:lstStyle/>
        <a:p>
          <a:pPr rtl="0"/>
          <a:r>
            <a:rPr lang="en-US" sz="2000" dirty="0"/>
            <a:t>Fading occurs only in top 0.002” of pipe wall</a:t>
          </a:r>
        </a:p>
      </dgm:t>
    </dgm:pt>
    <dgm:pt modelId="{D6A0CADE-1532-4949-AF6E-5499F43B26A1}" type="parTrans" cxnId="{CBC33180-12BC-4316-BF7B-A91F557DFFA4}">
      <dgm:prSet/>
      <dgm:spPr/>
      <dgm:t>
        <a:bodyPr/>
        <a:lstStyle/>
        <a:p>
          <a:endParaRPr lang="en-US" sz="3200"/>
        </a:p>
      </dgm:t>
    </dgm:pt>
    <dgm:pt modelId="{87D282BC-1CD3-4C4D-B737-5D1356239110}" type="sibTrans" cxnId="{CBC33180-12BC-4316-BF7B-A91F557DFFA4}">
      <dgm:prSet/>
      <dgm:spPr/>
      <dgm:t>
        <a:bodyPr/>
        <a:lstStyle/>
        <a:p>
          <a:endParaRPr lang="en-US" sz="3200"/>
        </a:p>
      </dgm:t>
    </dgm:pt>
    <dgm:pt modelId="{0033F421-A83F-4A2C-9D43-34DB20184765}">
      <dgm:prSet custT="1"/>
      <dgm:spPr/>
      <dgm:t>
        <a:bodyPr/>
        <a:lstStyle/>
        <a:p>
          <a:pPr rtl="0"/>
          <a:r>
            <a:rPr lang="en-US" sz="2000" dirty="0"/>
            <a:t>Light-colored or white-colored pipe is okay</a:t>
          </a:r>
        </a:p>
      </dgm:t>
    </dgm:pt>
    <dgm:pt modelId="{ECCA35A2-582E-4266-B84F-BA4B36F5A679}" type="parTrans" cxnId="{ABD4ADDC-8644-4C75-AA0F-9E19E1892DC2}">
      <dgm:prSet/>
      <dgm:spPr/>
      <dgm:t>
        <a:bodyPr/>
        <a:lstStyle/>
        <a:p>
          <a:endParaRPr lang="en-US" sz="3200"/>
        </a:p>
      </dgm:t>
    </dgm:pt>
    <dgm:pt modelId="{2BF300EE-D63E-4D5F-A551-89F86CEF91A4}" type="sibTrans" cxnId="{ABD4ADDC-8644-4C75-AA0F-9E19E1892DC2}">
      <dgm:prSet/>
      <dgm:spPr/>
      <dgm:t>
        <a:bodyPr/>
        <a:lstStyle/>
        <a:p>
          <a:endParaRPr lang="en-US" sz="3200"/>
        </a:p>
      </dgm:t>
    </dgm:pt>
    <dgm:pt modelId="{3A55E864-341B-4A8E-8997-4B5EE485AA62}">
      <dgm:prSet custT="1"/>
      <dgm:spPr/>
      <dgm:t>
        <a:bodyPr/>
        <a:lstStyle/>
        <a:p>
          <a:pPr rtl="0"/>
          <a:r>
            <a:rPr lang="en-US" sz="2000" dirty="0"/>
            <a:t>Brown/yellow/black-colored pipe signifies longer-term issues</a:t>
          </a:r>
        </a:p>
      </dgm:t>
    </dgm:pt>
    <dgm:pt modelId="{34B6FC4E-D28D-45AA-B28D-DF1D1F18A665}" type="parTrans" cxnId="{8949BC9C-16BD-4703-A587-BA3518E2FE44}">
      <dgm:prSet/>
      <dgm:spPr/>
      <dgm:t>
        <a:bodyPr/>
        <a:lstStyle/>
        <a:p>
          <a:endParaRPr lang="en-US" sz="3200"/>
        </a:p>
      </dgm:t>
    </dgm:pt>
    <dgm:pt modelId="{7C097E5B-E5CD-480D-A41D-51E817CA15A6}" type="sibTrans" cxnId="{8949BC9C-16BD-4703-A587-BA3518E2FE44}">
      <dgm:prSet/>
      <dgm:spPr/>
      <dgm:t>
        <a:bodyPr/>
        <a:lstStyle/>
        <a:p>
          <a:endParaRPr lang="en-US" sz="3200"/>
        </a:p>
      </dgm:t>
    </dgm:pt>
    <dgm:pt modelId="{8C6AD4BD-AB19-44CE-B280-7BA70406AB50}">
      <dgm:prSet custT="1"/>
      <dgm:spPr/>
      <dgm:t>
        <a:bodyPr/>
        <a:lstStyle/>
        <a:p>
          <a:pPr rtl="0"/>
          <a:r>
            <a:rPr lang="en-US" sz="2000" dirty="0"/>
            <a:t>Any light-colored opaque cover will prevent sun fading</a:t>
          </a:r>
        </a:p>
      </dgm:t>
    </dgm:pt>
    <dgm:pt modelId="{220D3A8A-8B89-4D59-A15A-422F4CA89729}" type="parTrans" cxnId="{D3EA151C-41BF-440D-9E5C-5C46606581A1}">
      <dgm:prSet/>
      <dgm:spPr/>
      <dgm:t>
        <a:bodyPr/>
        <a:lstStyle/>
        <a:p>
          <a:endParaRPr lang="en-US" sz="3200"/>
        </a:p>
      </dgm:t>
    </dgm:pt>
    <dgm:pt modelId="{820DEBD5-9C95-46AD-A8A9-2199A9151B19}" type="sibTrans" cxnId="{D3EA151C-41BF-440D-9E5C-5C46606581A1}">
      <dgm:prSet/>
      <dgm:spPr/>
      <dgm:t>
        <a:bodyPr/>
        <a:lstStyle/>
        <a:p>
          <a:endParaRPr lang="en-US" sz="3200"/>
        </a:p>
      </dgm:t>
    </dgm:pt>
    <dgm:pt modelId="{7B7DD211-85FB-408E-8088-5D28CB0B3D9B}">
      <dgm:prSet custT="1"/>
      <dgm:spPr/>
      <dgm:t>
        <a:bodyPr/>
        <a:lstStyle/>
        <a:p>
          <a:pPr rtl="0"/>
          <a:r>
            <a:rPr lang="en-US" sz="2000" dirty="0"/>
            <a:t>PVC pipe is gray or white without colorants</a:t>
          </a:r>
        </a:p>
      </dgm:t>
    </dgm:pt>
    <dgm:pt modelId="{2D2F7CFD-2B37-4AA3-8219-6126D04D3E81}" type="parTrans" cxnId="{2641D59E-67D1-494D-BC13-0CC9F8F557EE}">
      <dgm:prSet/>
      <dgm:spPr/>
      <dgm:t>
        <a:bodyPr/>
        <a:lstStyle/>
        <a:p>
          <a:endParaRPr lang="en-US" sz="3200"/>
        </a:p>
      </dgm:t>
    </dgm:pt>
    <dgm:pt modelId="{AE158566-F280-4FC5-BBCD-2636DDC0A21D}" type="sibTrans" cxnId="{2641D59E-67D1-494D-BC13-0CC9F8F557EE}">
      <dgm:prSet/>
      <dgm:spPr/>
      <dgm:t>
        <a:bodyPr/>
        <a:lstStyle/>
        <a:p>
          <a:endParaRPr lang="en-US" sz="3200"/>
        </a:p>
      </dgm:t>
    </dgm:pt>
    <dgm:pt modelId="{CF79C22D-BF97-4FF7-BC91-45602A8EEBFE}" type="pres">
      <dgm:prSet presAssocID="{1DBB6813-1274-4FAC-831E-904D40F90FA3}" presName="vert0" presStyleCnt="0">
        <dgm:presLayoutVars>
          <dgm:dir/>
          <dgm:animOne val="branch"/>
          <dgm:animLvl val="lvl"/>
        </dgm:presLayoutVars>
      </dgm:prSet>
      <dgm:spPr/>
    </dgm:pt>
    <dgm:pt modelId="{EEEFB0AD-CEDE-46B9-B7E3-5323686716C5}" type="pres">
      <dgm:prSet presAssocID="{7B7DD211-85FB-408E-8088-5D28CB0B3D9B}" presName="thickLine" presStyleLbl="alignNode1" presStyleIdx="0" presStyleCnt="8"/>
      <dgm:spPr/>
    </dgm:pt>
    <dgm:pt modelId="{8556ADEA-814F-49D4-BDA8-88E07315DA7A}" type="pres">
      <dgm:prSet presAssocID="{7B7DD211-85FB-408E-8088-5D28CB0B3D9B}" presName="horz1" presStyleCnt="0"/>
      <dgm:spPr/>
    </dgm:pt>
    <dgm:pt modelId="{B82F8827-C1CF-48EE-90D3-0C0BABFC0F0E}" type="pres">
      <dgm:prSet presAssocID="{7B7DD211-85FB-408E-8088-5D28CB0B3D9B}" presName="tx1" presStyleLbl="revTx" presStyleIdx="0" presStyleCnt="8"/>
      <dgm:spPr/>
    </dgm:pt>
    <dgm:pt modelId="{33877691-7A45-4C99-9948-F6AED1F89BA1}" type="pres">
      <dgm:prSet presAssocID="{7B7DD211-85FB-408E-8088-5D28CB0B3D9B}" presName="vert1" presStyleCnt="0"/>
      <dgm:spPr/>
    </dgm:pt>
    <dgm:pt modelId="{CEC2970B-F999-477F-9528-CB8D2F46351D}" type="pres">
      <dgm:prSet presAssocID="{DC0BFED9-225F-4CB1-99AC-C2891D9EAF80}" presName="thickLine" presStyleLbl="alignNode1" presStyleIdx="1" presStyleCnt="8"/>
      <dgm:spPr/>
    </dgm:pt>
    <dgm:pt modelId="{8DF5C3FA-16CD-4515-9EBF-7DBAFDD7714E}" type="pres">
      <dgm:prSet presAssocID="{DC0BFED9-225F-4CB1-99AC-C2891D9EAF80}" presName="horz1" presStyleCnt="0"/>
      <dgm:spPr/>
    </dgm:pt>
    <dgm:pt modelId="{9781E4E2-662E-4CB9-BAF6-E10E5F4AC948}" type="pres">
      <dgm:prSet presAssocID="{DC0BFED9-225F-4CB1-99AC-C2891D9EAF80}" presName="tx1" presStyleLbl="revTx" presStyleIdx="1" presStyleCnt="8"/>
      <dgm:spPr/>
    </dgm:pt>
    <dgm:pt modelId="{06CB4824-F796-4975-8B1A-AEA70EFA12ED}" type="pres">
      <dgm:prSet presAssocID="{DC0BFED9-225F-4CB1-99AC-C2891D9EAF80}" presName="vert1" presStyleCnt="0"/>
      <dgm:spPr/>
    </dgm:pt>
    <dgm:pt modelId="{A16A6C79-FDB5-4B72-A4DF-8924BEA20A39}" type="pres">
      <dgm:prSet presAssocID="{2C17B618-6E82-4BC6-9217-FD3918B693F0}" presName="thickLine" presStyleLbl="alignNode1" presStyleIdx="2" presStyleCnt="8"/>
      <dgm:spPr/>
    </dgm:pt>
    <dgm:pt modelId="{098A229B-0112-483B-AB5C-802EF913F3F1}" type="pres">
      <dgm:prSet presAssocID="{2C17B618-6E82-4BC6-9217-FD3918B693F0}" presName="horz1" presStyleCnt="0"/>
      <dgm:spPr/>
    </dgm:pt>
    <dgm:pt modelId="{431401C1-802F-4B81-B1F7-2CAB56FB1411}" type="pres">
      <dgm:prSet presAssocID="{2C17B618-6E82-4BC6-9217-FD3918B693F0}" presName="tx1" presStyleLbl="revTx" presStyleIdx="2" presStyleCnt="8"/>
      <dgm:spPr/>
    </dgm:pt>
    <dgm:pt modelId="{A8E3136C-CFF3-4A9C-A156-89B06A0D9C3C}" type="pres">
      <dgm:prSet presAssocID="{2C17B618-6E82-4BC6-9217-FD3918B693F0}" presName="vert1" presStyleCnt="0"/>
      <dgm:spPr/>
    </dgm:pt>
    <dgm:pt modelId="{8FDFC2F0-08D7-4026-A7F1-2C3CDD483FE1}" type="pres">
      <dgm:prSet presAssocID="{D17E1267-247A-4B3A-BCE1-696ABD247C39}" presName="thickLine" presStyleLbl="alignNode1" presStyleIdx="3" presStyleCnt="8"/>
      <dgm:spPr/>
    </dgm:pt>
    <dgm:pt modelId="{8B4048FD-BDF0-4659-9B62-59E0EB1B49F6}" type="pres">
      <dgm:prSet presAssocID="{D17E1267-247A-4B3A-BCE1-696ABD247C39}" presName="horz1" presStyleCnt="0"/>
      <dgm:spPr/>
    </dgm:pt>
    <dgm:pt modelId="{F4139829-D4EB-4885-80E0-6E4F2819A8AB}" type="pres">
      <dgm:prSet presAssocID="{D17E1267-247A-4B3A-BCE1-696ABD247C39}" presName="tx1" presStyleLbl="revTx" presStyleIdx="3" presStyleCnt="8"/>
      <dgm:spPr/>
    </dgm:pt>
    <dgm:pt modelId="{B1910671-4792-4769-95D0-01030A2D6FE5}" type="pres">
      <dgm:prSet presAssocID="{D17E1267-247A-4B3A-BCE1-696ABD247C39}" presName="vert1" presStyleCnt="0"/>
      <dgm:spPr/>
    </dgm:pt>
    <dgm:pt modelId="{C4637508-EBE7-49E2-A5E2-516CF03FBE22}" type="pres">
      <dgm:prSet presAssocID="{A681426C-D13C-4B9B-A6A3-78DFF0A1B1FE}" presName="thickLine" presStyleLbl="alignNode1" presStyleIdx="4" presStyleCnt="8"/>
      <dgm:spPr/>
    </dgm:pt>
    <dgm:pt modelId="{47C2ADFA-0443-4151-8AC6-E353ED2597C2}" type="pres">
      <dgm:prSet presAssocID="{A681426C-D13C-4B9B-A6A3-78DFF0A1B1FE}" presName="horz1" presStyleCnt="0"/>
      <dgm:spPr/>
    </dgm:pt>
    <dgm:pt modelId="{F066774B-D000-44CE-AF11-AEFA5CE39D59}" type="pres">
      <dgm:prSet presAssocID="{A681426C-D13C-4B9B-A6A3-78DFF0A1B1FE}" presName="tx1" presStyleLbl="revTx" presStyleIdx="4" presStyleCnt="8"/>
      <dgm:spPr/>
    </dgm:pt>
    <dgm:pt modelId="{83B3747A-002A-49F6-AE2D-DD101C3215C4}" type="pres">
      <dgm:prSet presAssocID="{A681426C-D13C-4B9B-A6A3-78DFF0A1B1FE}" presName="vert1" presStyleCnt="0"/>
      <dgm:spPr/>
    </dgm:pt>
    <dgm:pt modelId="{4F632B8D-ED39-47B2-880E-8DFB3B3C6DDB}" type="pres">
      <dgm:prSet presAssocID="{0033F421-A83F-4A2C-9D43-34DB20184765}" presName="thickLine" presStyleLbl="alignNode1" presStyleIdx="5" presStyleCnt="8"/>
      <dgm:spPr/>
    </dgm:pt>
    <dgm:pt modelId="{6C3BC934-A456-4F53-BE75-5F50B21FCEC8}" type="pres">
      <dgm:prSet presAssocID="{0033F421-A83F-4A2C-9D43-34DB20184765}" presName="horz1" presStyleCnt="0"/>
      <dgm:spPr/>
    </dgm:pt>
    <dgm:pt modelId="{B9B97165-7426-4A2E-B98C-3051D64EFE44}" type="pres">
      <dgm:prSet presAssocID="{0033F421-A83F-4A2C-9D43-34DB20184765}" presName="tx1" presStyleLbl="revTx" presStyleIdx="5" presStyleCnt="8"/>
      <dgm:spPr/>
    </dgm:pt>
    <dgm:pt modelId="{6DB681BF-6A36-455B-88C1-38A307FE9E2B}" type="pres">
      <dgm:prSet presAssocID="{0033F421-A83F-4A2C-9D43-34DB20184765}" presName="vert1" presStyleCnt="0"/>
      <dgm:spPr/>
    </dgm:pt>
    <dgm:pt modelId="{E0015106-FF24-43F9-B87A-D843A2403419}" type="pres">
      <dgm:prSet presAssocID="{3A55E864-341B-4A8E-8997-4B5EE485AA62}" presName="thickLine" presStyleLbl="alignNode1" presStyleIdx="6" presStyleCnt="8"/>
      <dgm:spPr/>
    </dgm:pt>
    <dgm:pt modelId="{C2973DEA-8ACD-4A50-9406-876D247A0229}" type="pres">
      <dgm:prSet presAssocID="{3A55E864-341B-4A8E-8997-4B5EE485AA62}" presName="horz1" presStyleCnt="0"/>
      <dgm:spPr/>
    </dgm:pt>
    <dgm:pt modelId="{04584DE9-BD48-45EB-A4E0-D538555E59D5}" type="pres">
      <dgm:prSet presAssocID="{3A55E864-341B-4A8E-8997-4B5EE485AA62}" presName="tx1" presStyleLbl="revTx" presStyleIdx="6" presStyleCnt="8"/>
      <dgm:spPr/>
    </dgm:pt>
    <dgm:pt modelId="{FAFA5D0B-C1CA-4BE8-9EC3-CA5658C6A9EF}" type="pres">
      <dgm:prSet presAssocID="{3A55E864-341B-4A8E-8997-4B5EE485AA62}" presName="vert1" presStyleCnt="0"/>
      <dgm:spPr/>
    </dgm:pt>
    <dgm:pt modelId="{490C5C1F-FD35-4D30-A0E7-07B5D1D35734}" type="pres">
      <dgm:prSet presAssocID="{8C6AD4BD-AB19-44CE-B280-7BA70406AB50}" presName="thickLine" presStyleLbl="alignNode1" presStyleIdx="7" presStyleCnt="8"/>
      <dgm:spPr/>
    </dgm:pt>
    <dgm:pt modelId="{ACE00CEA-3F4D-4434-88E2-7745D9724FEE}" type="pres">
      <dgm:prSet presAssocID="{8C6AD4BD-AB19-44CE-B280-7BA70406AB50}" presName="horz1" presStyleCnt="0"/>
      <dgm:spPr/>
    </dgm:pt>
    <dgm:pt modelId="{3226E673-F5B2-4633-9088-16172C7F8D84}" type="pres">
      <dgm:prSet presAssocID="{8C6AD4BD-AB19-44CE-B280-7BA70406AB50}" presName="tx1" presStyleLbl="revTx" presStyleIdx="7" presStyleCnt="8"/>
      <dgm:spPr/>
    </dgm:pt>
    <dgm:pt modelId="{268E9EA3-B92A-4D80-891B-8B70FA9563D2}" type="pres">
      <dgm:prSet presAssocID="{8C6AD4BD-AB19-44CE-B280-7BA70406AB50}" presName="vert1" presStyleCnt="0"/>
      <dgm:spPr/>
    </dgm:pt>
  </dgm:ptLst>
  <dgm:cxnLst>
    <dgm:cxn modelId="{3C262A08-B5CC-4893-836C-F082FBBAA736}" type="presOf" srcId="{0033F421-A83F-4A2C-9D43-34DB20184765}" destId="{B9B97165-7426-4A2E-B98C-3051D64EFE44}" srcOrd="0" destOrd="0" presId="urn:microsoft.com/office/officeart/2008/layout/LinedList"/>
    <dgm:cxn modelId="{0E55510A-44DA-42D1-9273-25953ED04B2A}" type="presOf" srcId="{7B7DD211-85FB-408E-8088-5D28CB0B3D9B}" destId="{B82F8827-C1CF-48EE-90D3-0C0BABFC0F0E}" srcOrd="0" destOrd="0" presId="urn:microsoft.com/office/officeart/2008/layout/LinedList"/>
    <dgm:cxn modelId="{D3EA151C-41BF-440D-9E5C-5C46606581A1}" srcId="{1DBB6813-1274-4FAC-831E-904D40F90FA3}" destId="{8C6AD4BD-AB19-44CE-B280-7BA70406AB50}" srcOrd="7" destOrd="0" parTransId="{220D3A8A-8B89-4D59-A15A-422F4CA89729}" sibTransId="{820DEBD5-9C95-46AD-A8A9-2199A9151B19}"/>
    <dgm:cxn modelId="{7D94772A-78F9-4CBB-B633-BA7DA6E6A91B}" type="presOf" srcId="{D17E1267-247A-4B3A-BCE1-696ABD247C39}" destId="{F4139829-D4EB-4885-80E0-6E4F2819A8AB}" srcOrd="0" destOrd="0" presId="urn:microsoft.com/office/officeart/2008/layout/LinedList"/>
    <dgm:cxn modelId="{9723C049-75F3-41EA-8602-88006B9D2415}" srcId="{1DBB6813-1274-4FAC-831E-904D40F90FA3}" destId="{D17E1267-247A-4B3A-BCE1-696ABD247C39}" srcOrd="3" destOrd="0" parTransId="{C0D6949F-1FF5-4B7C-8D4F-F7F1A3D6431A}" sibTransId="{A8F884B1-FE56-40A1-8155-DC6EB501DBD3}"/>
    <dgm:cxn modelId="{CF650B7E-46B9-4499-9DFF-2457512FFA4A}" type="presOf" srcId="{DC0BFED9-225F-4CB1-99AC-C2891D9EAF80}" destId="{9781E4E2-662E-4CB9-BAF6-E10E5F4AC948}" srcOrd="0" destOrd="0" presId="urn:microsoft.com/office/officeart/2008/layout/LinedList"/>
    <dgm:cxn modelId="{CBC33180-12BC-4316-BF7B-A91F557DFFA4}" srcId="{1DBB6813-1274-4FAC-831E-904D40F90FA3}" destId="{A681426C-D13C-4B9B-A6A3-78DFF0A1B1FE}" srcOrd="4" destOrd="0" parTransId="{D6A0CADE-1532-4949-AF6E-5499F43B26A1}" sibTransId="{87D282BC-1CD3-4C4D-B737-5D1356239110}"/>
    <dgm:cxn modelId="{CCED7F8E-A512-4C91-8633-F4767AA71DDC}" type="presOf" srcId="{2C17B618-6E82-4BC6-9217-FD3918B693F0}" destId="{431401C1-802F-4B81-B1F7-2CAB56FB1411}" srcOrd="0" destOrd="0" presId="urn:microsoft.com/office/officeart/2008/layout/LinedList"/>
    <dgm:cxn modelId="{1A3DAA95-F3FB-4211-82B4-F6FA3C8CF811}" srcId="{1DBB6813-1274-4FAC-831E-904D40F90FA3}" destId="{DC0BFED9-225F-4CB1-99AC-C2891D9EAF80}" srcOrd="1" destOrd="0" parTransId="{0A87F475-B2A2-4007-95C3-5775E198C193}" sibTransId="{3B17666C-4470-4A71-9DEF-81B99D4DED10}"/>
    <dgm:cxn modelId="{8949BC9C-16BD-4703-A587-BA3518E2FE44}" srcId="{1DBB6813-1274-4FAC-831E-904D40F90FA3}" destId="{3A55E864-341B-4A8E-8997-4B5EE485AA62}" srcOrd="6" destOrd="0" parTransId="{34B6FC4E-D28D-45AA-B28D-DF1D1F18A665}" sibTransId="{7C097E5B-E5CD-480D-A41D-51E817CA15A6}"/>
    <dgm:cxn modelId="{2641D59E-67D1-494D-BC13-0CC9F8F557EE}" srcId="{1DBB6813-1274-4FAC-831E-904D40F90FA3}" destId="{7B7DD211-85FB-408E-8088-5D28CB0B3D9B}" srcOrd="0" destOrd="0" parTransId="{2D2F7CFD-2B37-4AA3-8219-6126D04D3E81}" sibTransId="{AE158566-F280-4FC5-BBCD-2636DDC0A21D}"/>
    <dgm:cxn modelId="{E58FC5BA-D686-461A-ADE6-7F2B6FCCF9A9}" type="presOf" srcId="{3A55E864-341B-4A8E-8997-4B5EE485AA62}" destId="{04584DE9-BD48-45EB-A4E0-D538555E59D5}" srcOrd="0" destOrd="0" presId="urn:microsoft.com/office/officeart/2008/layout/LinedList"/>
    <dgm:cxn modelId="{ABD4ADDC-8644-4C75-AA0F-9E19E1892DC2}" srcId="{1DBB6813-1274-4FAC-831E-904D40F90FA3}" destId="{0033F421-A83F-4A2C-9D43-34DB20184765}" srcOrd="5" destOrd="0" parTransId="{ECCA35A2-582E-4266-B84F-BA4B36F5A679}" sibTransId="{2BF300EE-D63E-4D5F-A551-89F86CEF91A4}"/>
    <dgm:cxn modelId="{2BCB78EA-D7AA-4321-BE3C-7C0E5C5C1F06}" type="presOf" srcId="{1DBB6813-1274-4FAC-831E-904D40F90FA3}" destId="{CF79C22D-BF97-4FF7-BC91-45602A8EEBFE}" srcOrd="0" destOrd="0" presId="urn:microsoft.com/office/officeart/2008/layout/LinedList"/>
    <dgm:cxn modelId="{BB278AEA-B514-4982-8063-2E580578B13B}" type="presOf" srcId="{8C6AD4BD-AB19-44CE-B280-7BA70406AB50}" destId="{3226E673-F5B2-4633-9088-16172C7F8D84}" srcOrd="0" destOrd="0" presId="urn:microsoft.com/office/officeart/2008/layout/LinedList"/>
    <dgm:cxn modelId="{A8D90AF0-A695-4A3B-8894-04FA8295648E}" type="presOf" srcId="{A681426C-D13C-4B9B-A6A3-78DFF0A1B1FE}" destId="{F066774B-D000-44CE-AF11-AEFA5CE39D59}" srcOrd="0" destOrd="0" presId="urn:microsoft.com/office/officeart/2008/layout/LinedList"/>
    <dgm:cxn modelId="{9AD310F2-3D9D-417D-A384-28361EE0A42F}" srcId="{1DBB6813-1274-4FAC-831E-904D40F90FA3}" destId="{2C17B618-6E82-4BC6-9217-FD3918B693F0}" srcOrd="2" destOrd="0" parTransId="{F6927A45-0206-45EE-805C-558B30B6B4CA}" sibTransId="{0CABA72F-A8A5-413F-AB19-88C01ECCB46B}"/>
    <dgm:cxn modelId="{2585F973-9DCF-4C0A-9057-1B617A68EAAB}" type="presParOf" srcId="{CF79C22D-BF97-4FF7-BC91-45602A8EEBFE}" destId="{EEEFB0AD-CEDE-46B9-B7E3-5323686716C5}" srcOrd="0" destOrd="0" presId="urn:microsoft.com/office/officeart/2008/layout/LinedList"/>
    <dgm:cxn modelId="{F042D25F-BA6E-406F-8A3F-FFAA5AEA98EF}" type="presParOf" srcId="{CF79C22D-BF97-4FF7-BC91-45602A8EEBFE}" destId="{8556ADEA-814F-49D4-BDA8-88E07315DA7A}" srcOrd="1" destOrd="0" presId="urn:microsoft.com/office/officeart/2008/layout/LinedList"/>
    <dgm:cxn modelId="{6C347616-84CE-4ACE-ABBA-CBA2A78CB7A0}" type="presParOf" srcId="{8556ADEA-814F-49D4-BDA8-88E07315DA7A}" destId="{B82F8827-C1CF-48EE-90D3-0C0BABFC0F0E}" srcOrd="0" destOrd="0" presId="urn:microsoft.com/office/officeart/2008/layout/LinedList"/>
    <dgm:cxn modelId="{488BB80C-8091-45F6-A57B-2302BA81318C}" type="presParOf" srcId="{8556ADEA-814F-49D4-BDA8-88E07315DA7A}" destId="{33877691-7A45-4C99-9948-F6AED1F89BA1}" srcOrd="1" destOrd="0" presId="urn:microsoft.com/office/officeart/2008/layout/LinedList"/>
    <dgm:cxn modelId="{2AB80CF7-BCB8-4009-A2F4-A555D9A2E82C}" type="presParOf" srcId="{CF79C22D-BF97-4FF7-BC91-45602A8EEBFE}" destId="{CEC2970B-F999-477F-9528-CB8D2F46351D}" srcOrd="2" destOrd="0" presId="urn:microsoft.com/office/officeart/2008/layout/LinedList"/>
    <dgm:cxn modelId="{1DBECA6D-3712-4DED-967C-A9DA5CE9A668}" type="presParOf" srcId="{CF79C22D-BF97-4FF7-BC91-45602A8EEBFE}" destId="{8DF5C3FA-16CD-4515-9EBF-7DBAFDD7714E}" srcOrd="3" destOrd="0" presId="urn:microsoft.com/office/officeart/2008/layout/LinedList"/>
    <dgm:cxn modelId="{B0EC20E0-2077-41D5-B384-DAEE229C15B3}" type="presParOf" srcId="{8DF5C3FA-16CD-4515-9EBF-7DBAFDD7714E}" destId="{9781E4E2-662E-4CB9-BAF6-E10E5F4AC948}" srcOrd="0" destOrd="0" presId="urn:microsoft.com/office/officeart/2008/layout/LinedList"/>
    <dgm:cxn modelId="{A032E8C4-430C-466C-ACC9-CAD5546C66A6}" type="presParOf" srcId="{8DF5C3FA-16CD-4515-9EBF-7DBAFDD7714E}" destId="{06CB4824-F796-4975-8B1A-AEA70EFA12ED}" srcOrd="1" destOrd="0" presId="urn:microsoft.com/office/officeart/2008/layout/LinedList"/>
    <dgm:cxn modelId="{C36BBC5F-FA36-4A77-A04B-AE33917AC427}" type="presParOf" srcId="{CF79C22D-BF97-4FF7-BC91-45602A8EEBFE}" destId="{A16A6C79-FDB5-4B72-A4DF-8924BEA20A39}" srcOrd="4" destOrd="0" presId="urn:microsoft.com/office/officeart/2008/layout/LinedList"/>
    <dgm:cxn modelId="{49346286-8AA6-4751-BF07-D83CC352C9FC}" type="presParOf" srcId="{CF79C22D-BF97-4FF7-BC91-45602A8EEBFE}" destId="{098A229B-0112-483B-AB5C-802EF913F3F1}" srcOrd="5" destOrd="0" presId="urn:microsoft.com/office/officeart/2008/layout/LinedList"/>
    <dgm:cxn modelId="{C6C0A007-5C0F-4B19-9428-26EBF403AD19}" type="presParOf" srcId="{098A229B-0112-483B-AB5C-802EF913F3F1}" destId="{431401C1-802F-4B81-B1F7-2CAB56FB1411}" srcOrd="0" destOrd="0" presId="urn:microsoft.com/office/officeart/2008/layout/LinedList"/>
    <dgm:cxn modelId="{ACBC91F3-EFDC-4969-B877-F2DAFF2E2920}" type="presParOf" srcId="{098A229B-0112-483B-AB5C-802EF913F3F1}" destId="{A8E3136C-CFF3-4A9C-A156-89B06A0D9C3C}" srcOrd="1" destOrd="0" presId="urn:microsoft.com/office/officeart/2008/layout/LinedList"/>
    <dgm:cxn modelId="{1FC3C168-8D37-4743-9305-A7D04385E5BF}" type="presParOf" srcId="{CF79C22D-BF97-4FF7-BC91-45602A8EEBFE}" destId="{8FDFC2F0-08D7-4026-A7F1-2C3CDD483FE1}" srcOrd="6" destOrd="0" presId="urn:microsoft.com/office/officeart/2008/layout/LinedList"/>
    <dgm:cxn modelId="{6513A3D3-1F92-4BD0-B315-29340C047A4F}" type="presParOf" srcId="{CF79C22D-BF97-4FF7-BC91-45602A8EEBFE}" destId="{8B4048FD-BDF0-4659-9B62-59E0EB1B49F6}" srcOrd="7" destOrd="0" presId="urn:microsoft.com/office/officeart/2008/layout/LinedList"/>
    <dgm:cxn modelId="{1B6BB149-F976-4BFF-89F2-FD0DDBF1B92D}" type="presParOf" srcId="{8B4048FD-BDF0-4659-9B62-59E0EB1B49F6}" destId="{F4139829-D4EB-4885-80E0-6E4F2819A8AB}" srcOrd="0" destOrd="0" presId="urn:microsoft.com/office/officeart/2008/layout/LinedList"/>
    <dgm:cxn modelId="{B7E78546-8A89-4947-AB8A-B9A9A864C0BA}" type="presParOf" srcId="{8B4048FD-BDF0-4659-9B62-59E0EB1B49F6}" destId="{B1910671-4792-4769-95D0-01030A2D6FE5}" srcOrd="1" destOrd="0" presId="urn:microsoft.com/office/officeart/2008/layout/LinedList"/>
    <dgm:cxn modelId="{7433320C-8D35-4D83-94AF-1E2D754AF08A}" type="presParOf" srcId="{CF79C22D-BF97-4FF7-BC91-45602A8EEBFE}" destId="{C4637508-EBE7-49E2-A5E2-516CF03FBE22}" srcOrd="8" destOrd="0" presId="urn:microsoft.com/office/officeart/2008/layout/LinedList"/>
    <dgm:cxn modelId="{596B9EC3-9EC3-4603-821A-FF3435D31A9F}" type="presParOf" srcId="{CF79C22D-BF97-4FF7-BC91-45602A8EEBFE}" destId="{47C2ADFA-0443-4151-8AC6-E353ED2597C2}" srcOrd="9" destOrd="0" presId="urn:microsoft.com/office/officeart/2008/layout/LinedList"/>
    <dgm:cxn modelId="{6E2EC764-2E90-4D31-884D-DAAA384BD14B}" type="presParOf" srcId="{47C2ADFA-0443-4151-8AC6-E353ED2597C2}" destId="{F066774B-D000-44CE-AF11-AEFA5CE39D59}" srcOrd="0" destOrd="0" presId="urn:microsoft.com/office/officeart/2008/layout/LinedList"/>
    <dgm:cxn modelId="{39BD3450-57EC-487E-86F8-5BE79492F246}" type="presParOf" srcId="{47C2ADFA-0443-4151-8AC6-E353ED2597C2}" destId="{83B3747A-002A-49F6-AE2D-DD101C3215C4}" srcOrd="1" destOrd="0" presId="urn:microsoft.com/office/officeart/2008/layout/LinedList"/>
    <dgm:cxn modelId="{01F90E03-4AE4-4250-BDF4-A73F9D578702}" type="presParOf" srcId="{CF79C22D-BF97-4FF7-BC91-45602A8EEBFE}" destId="{4F632B8D-ED39-47B2-880E-8DFB3B3C6DDB}" srcOrd="10" destOrd="0" presId="urn:microsoft.com/office/officeart/2008/layout/LinedList"/>
    <dgm:cxn modelId="{0AA55CC2-7B98-4419-A374-5C232665E26F}" type="presParOf" srcId="{CF79C22D-BF97-4FF7-BC91-45602A8EEBFE}" destId="{6C3BC934-A456-4F53-BE75-5F50B21FCEC8}" srcOrd="11" destOrd="0" presId="urn:microsoft.com/office/officeart/2008/layout/LinedList"/>
    <dgm:cxn modelId="{4F9923E7-E787-4D7E-9F40-94873A63CD3C}" type="presParOf" srcId="{6C3BC934-A456-4F53-BE75-5F50B21FCEC8}" destId="{B9B97165-7426-4A2E-B98C-3051D64EFE44}" srcOrd="0" destOrd="0" presId="urn:microsoft.com/office/officeart/2008/layout/LinedList"/>
    <dgm:cxn modelId="{60517189-E514-4C98-BF8A-FE9042791452}" type="presParOf" srcId="{6C3BC934-A456-4F53-BE75-5F50B21FCEC8}" destId="{6DB681BF-6A36-455B-88C1-38A307FE9E2B}" srcOrd="1" destOrd="0" presId="urn:microsoft.com/office/officeart/2008/layout/LinedList"/>
    <dgm:cxn modelId="{D0A398E8-B552-4819-9548-35370C3D6AC3}" type="presParOf" srcId="{CF79C22D-BF97-4FF7-BC91-45602A8EEBFE}" destId="{E0015106-FF24-43F9-B87A-D843A2403419}" srcOrd="12" destOrd="0" presId="urn:microsoft.com/office/officeart/2008/layout/LinedList"/>
    <dgm:cxn modelId="{49F6EB51-1E30-44A1-AE17-5322438F683D}" type="presParOf" srcId="{CF79C22D-BF97-4FF7-BC91-45602A8EEBFE}" destId="{C2973DEA-8ACD-4A50-9406-876D247A0229}" srcOrd="13" destOrd="0" presId="urn:microsoft.com/office/officeart/2008/layout/LinedList"/>
    <dgm:cxn modelId="{6AD5617D-A4EB-486E-B198-5DDD671712DF}" type="presParOf" srcId="{C2973DEA-8ACD-4A50-9406-876D247A0229}" destId="{04584DE9-BD48-45EB-A4E0-D538555E59D5}" srcOrd="0" destOrd="0" presId="urn:microsoft.com/office/officeart/2008/layout/LinedList"/>
    <dgm:cxn modelId="{99837571-A9DE-4AB2-9D72-85AD5CD23997}" type="presParOf" srcId="{C2973DEA-8ACD-4A50-9406-876D247A0229}" destId="{FAFA5D0B-C1CA-4BE8-9EC3-CA5658C6A9EF}" srcOrd="1" destOrd="0" presId="urn:microsoft.com/office/officeart/2008/layout/LinedList"/>
    <dgm:cxn modelId="{D118FFF9-A16F-4F60-BB69-AA1DB64C2B7D}" type="presParOf" srcId="{CF79C22D-BF97-4FF7-BC91-45602A8EEBFE}" destId="{490C5C1F-FD35-4D30-A0E7-07B5D1D35734}" srcOrd="14" destOrd="0" presId="urn:microsoft.com/office/officeart/2008/layout/LinedList"/>
    <dgm:cxn modelId="{0637115E-AE57-49F0-A7D0-A9C1CB6464EB}" type="presParOf" srcId="{CF79C22D-BF97-4FF7-BC91-45602A8EEBFE}" destId="{ACE00CEA-3F4D-4434-88E2-7745D9724FEE}" srcOrd="15" destOrd="0" presId="urn:microsoft.com/office/officeart/2008/layout/LinedList"/>
    <dgm:cxn modelId="{A58ECA6A-AA7A-4051-8EEC-F9B3C8CDC402}" type="presParOf" srcId="{ACE00CEA-3F4D-4434-88E2-7745D9724FEE}" destId="{3226E673-F5B2-4633-9088-16172C7F8D84}" srcOrd="0" destOrd="0" presId="urn:microsoft.com/office/officeart/2008/layout/LinedList"/>
    <dgm:cxn modelId="{747DE283-E27E-4436-82CA-DADE26829D15}" type="presParOf" srcId="{ACE00CEA-3F4D-4434-88E2-7745D9724FEE}" destId="{268E9EA3-B92A-4D80-891B-8B70FA9563D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B36AB5E-BA3E-4F07-BF28-4D973C1B636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E9FAA6F-5EFF-4B2F-A322-4687B4245EF2}">
      <dgm:prSet/>
      <dgm:spPr>
        <a:solidFill>
          <a:schemeClr val="accent1"/>
        </a:solidFill>
        <a:ln>
          <a:solidFill>
            <a:schemeClr val="bg1"/>
          </a:solidFill>
        </a:ln>
      </dgm:spPr>
      <dgm:t>
        <a:bodyPr/>
        <a:lstStyle/>
        <a:p>
          <a:pPr rtl="0"/>
          <a:r>
            <a:rPr lang="en-US" dirty="0"/>
            <a:t>History and Overview of PVC Pipe</a:t>
          </a:r>
        </a:p>
      </dgm:t>
    </dgm:pt>
    <dgm:pt modelId="{1E73DB1F-595E-48B8-887E-AAD72DC141E8}" type="parTrans" cxnId="{4308FC22-675B-48AF-A413-01BDF122C179}">
      <dgm:prSet/>
      <dgm:spPr/>
      <dgm:t>
        <a:bodyPr/>
        <a:lstStyle/>
        <a:p>
          <a:endParaRPr lang="en-US"/>
        </a:p>
      </dgm:t>
    </dgm:pt>
    <dgm:pt modelId="{1A4D9CB8-1234-47BB-A520-8A110D1C17E1}" type="sibTrans" cxnId="{4308FC22-675B-48AF-A413-01BDF122C179}">
      <dgm:prSet/>
      <dgm:spPr/>
      <dgm:t>
        <a:bodyPr/>
        <a:lstStyle/>
        <a:p>
          <a:endParaRPr lang="en-US"/>
        </a:p>
      </dgm:t>
    </dgm:pt>
    <dgm:pt modelId="{1E3C4384-BC5B-41A0-85AA-7CDEC50C0D01}">
      <dgm:prSet/>
      <dgm:spPr>
        <a:solidFill>
          <a:schemeClr val="accent1"/>
        </a:solidFill>
      </dgm:spPr>
      <dgm:t>
        <a:bodyPr/>
        <a:lstStyle/>
        <a:p>
          <a:pPr rtl="0"/>
          <a:r>
            <a:rPr lang="en-US" dirty="0"/>
            <a:t>PVC Sewer Pipe</a:t>
          </a:r>
        </a:p>
      </dgm:t>
    </dgm:pt>
    <dgm:pt modelId="{854AD7CC-EE9D-4598-8ACA-2DD71251D4EA}" type="parTrans" cxnId="{C58A6FE6-FFEA-4341-8372-2CA108828971}">
      <dgm:prSet/>
      <dgm:spPr/>
      <dgm:t>
        <a:bodyPr/>
        <a:lstStyle/>
        <a:p>
          <a:endParaRPr lang="en-US"/>
        </a:p>
      </dgm:t>
    </dgm:pt>
    <dgm:pt modelId="{D4045E63-4A0C-462A-A608-91DC8892E4AC}" type="sibTrans" cxnId="{C58A6FE6-FFEA-4341-8372-2CA108828971}">
      <dgm:prSet/>
      <dgm:spPr/>
      <dgm:t>
        <a:bodyPr/>
        <a:lstStyle/>
        <a:p>
          <a:endParaRPr lang="en-US"/>
        </a:p>
      </dgm:t>
    </dgm:pt>
    <dgm:pt modelId="{03F32543-6526-499B-AF5F-E41D2F4E9CFF}">
      <dgm:prSet/>
      <dgm:spPr>
        <a:solidFill>
          <a:schemeClr val="accent1"/>
        </a:solidFill>
      </dgm:spPr>
      <dgm:t>
        <a:bodyPr/>
        <a:lstStyle/>
        <a:p>
          <a:pPr rtl="0"/>
          <a:r>
            <a:rPr lang="en-US" dirty="0"/>
            <a:t>Longevity and Resilience</a:t>
          </a:r>
        </a:p>
      </dgm:t>
    </dgm:pt>
    <dgm:pt modelId="{A07E7F7A-264F-437F-8AD0-D5828ED5CC5F}" type="parTrans" cxnId="{39D22C66-B99C-4F72-8A64-9735873D7328}">
      <dgm:prSet/>
      <dgm:spPr/>
      <dgm:t>
        <a:bodyPr/>
        <a:lstStyle/>
        <a:p>
          <a:endParaRPr lang="en-US"/>
        </a:p>
      </dgm:t>
    </dgm:pt>
    <dgm:pt modelId="{3135D885-959E-4BC4-9EAE-4F2AE9A93FA0}" type="sibTrans" cxnId="{39D22C66-B99C-4F72-8A64-9735873D7328}">
      <dgm:prSet/>
      <dgm:spPr/>
      <dgm:t>
        <a:bodyPr/>
        <a:lstStyle/>
        <a:p>
          <a:endParaRPr lang="en-US"/>
        </a:p>
      </dgm:t>
    </dgm:pt>
    <dgm:pt modelId="{EAA167B4-87FD-4EEC-B191-8CEAE9C8DFF5}">
      <dgm:prSet/>
      <dgm:spPr>
        <a:solidFill>
          <a:schemeClr val="accent1"/>
        </a:solidFill>
        <a:ln>
          <a:solidFill>
            <a:schemeClr val="bg1"/>
          </a:solidFill>
        </a:ln>
      </dgm:spPr>
      <dgm:t>
        <a:bodyPr/>
        <a:lstStyle/>
        <a:p>
          <a:pPr rtl="0"/>
          <a:r>
            <a:rPr lang="en-US" dirty="0"/>
            <a:t>PVC Pressure Pipe</a:t>
          </a:r>
        </a:p>
      </dgm:t>
    </dgm:pt>
    <dgm:pt modelId="{884EF7BA-11A6-4731-878A-E6413A1BCB65}" type="parTrans" cxnId="{52374E1B-9DB3-4D75-A385-674E06E8D196}">
      <dgm:prSet/>
      <dgm:spPr/>
      <dgm:t>
        <a:bodyPr/>
        <a:lstStyle/>
        <a:p>
          <a:endParaRPr lang="en-US"/>
        </a:p>
      </dgm:t>
    </dgm:pt>
    <dgm:pt modelId="{ED518AF7-5484-4E68-B565-7C4A29AB268C}" type="sibTrans" cxnId="{52374E1B-9DB3-4D75-A385-674E06E8D196}">
      <dgm:prSet/>
      <dgm:spPr/>
      <dgm:t>
        <a:bodyPr/>
        <a:lstStyle/>
        <a:p>
          <a:endParaRPr lang="en-US"/>
        </a:p>
      </dgm:t>
    </dgm:pt>
    <dgm:pt modelId="{122EA9F2-F0C6-4C9D-8F9F-5854EC115EB2}">
      <dgm:prSet/>
      <dgm:spPr>
        <a:solidFill>
          <a:schemeClr val="accent6"/>
        </a:solidFill>
      </dgm:spPr>
      <dgm:t>
        <a:bodyPr/>
        <a:lstStyle/>
        <a:p>
          <a:pPr rtl="0"/>
          <a:r>
            <a:rPr lang="en-US" dirty="0"/>
            <a:t>Health and Sustainability</a:t>
          </a:r>
        </a:p>
      </dgm:t>
    </dgm:pt>
    <dgm:pt modelId="{CAD68F5C-D628-40FA-831A-EEE0CB70F5D7}" type="parTrans" cxnId="{DF224806-BCC0-4C22-BD00-067E01E6D0EB}">
      <dgm:prSet/>
      <dgm:spPr/>
      <dgm:t>
        <a:bodyPr/>
        <a:lstStyle/>
        <a:p>
          <a:endParaRPr lang="en-US"/>
        </a:p>
      </dgm:t>
    </dgm:pt>
    <dgm:pt modelId="{7CCD81A8-0CDE-4AF6-BE53-A4DA48BAE6FB}" type="sibTrans" cxnId="{DF224806-BCC0-4C22-BD00-067E01E6D0EB}">
      <dgm:prSet/>
      <dgm:spPr/>
      <dgm:t>
        <a:bodyPr/>
        <a:lstStyle/>
        <a:p>
          <a:endParaRPr lang="en-US"/>
        </a:p>
      </dgm:t>
    </dgm:pt>
    <dgm:pt modelId="{EB36B098-5A28-4ED6-8FDF-0BE8E6C52BB1}">
      <dgm:prSet/>
      <dgm:spPr>
        <a:solidFill>
          <a:schemeClr val="accent1"/>
        </a:solidFill>
      </dgm:spPr>
      <dgm:t>
        <a:bodyPr/>
        <a:lstStyle/>
        <a:p>
          <a:pPr rtl="0"/>
          <a:r>
            <a:rPr lang="en-US" dirty="0"/>
            <a:t>Summary &amp; Additional Resources</a:t>
          </a:r>
        </a:p>
      </dgm:t>
    </dgm:pt>
    <dgm:pt modelId="{9F641D61-DE42-4B5C-BC4E-C0A06440336B}" type="parTrans" cxnId="{323AA6DB-3335-49ED-A7E4-59B2C8A6014F}">
      <dgm:prSet/>
      <dgm:spPr/>
      <dgm:t>
        <a:bodyPr/>
        <a:lstStyle/>
        <a:p>
          <a:endParaRPr lang="en-US"/>
        </a:p>
      </dgm:t>
    </dgm:pt>
    <dgm:pt modelId="{CBCB3824-AFE6-47C6-AA60-ADDFC35F24C8}" type="sibTrans" cxnId="{323AA6DB-3335-49ED-A7E4-59B2C8A6014F}">
      <dgm:prSet/>
      <dgm:spPr/>
      <dgm:t>
        <a:bodyPr/>
        <a:lstStyle/>
        <a:p>
          <a:endParaRPr lang="en-US"/>
        </a:p>
      </dgm:t>
    </dgm:pt>
    <dgm:pt modelId="{F11229C1-244F-471D-B48E-ACF5D77EC713}" type="pres">
      <dgm:prSet presAssocID="{DB36AB5E-BA3E-4F07-BF28-4D973C1B636D}" presName="Name0" presStyleCnt="0">
        <dgm:presLayoutVars>
          <dgm:chMax val="7"/>
          <dgm:chPref val="7"/>
          <dgm:dir/>
        </dgm:presLayoutVars>
      </dgm:prSet>
      <dgm:spPr/>
    </dgm:pt>
    <dgm:pt modelId="{569C5280-F8A1-4758-BD15-9B8EB7E1DDB9}" type="pres">
      <dgm:prSet presAssocID="{DB36AB5E-BA3E-4F07-BF28-4D973C1B636D}" presName="Name1" presStyleCnt="0"/>
      <dgm:spPr/>
    </dgm:pt>
    <dgm:pt modelId="{E66F530D-AF24-420E-9D27-6C529CB4B8FA}" type="pres">
      <dgm:prSet presAssocID="{DB36AB5E-BA3E-4F07-BF28-4D973C1B636D}" presName="cycle" presStyleCnt="0"/>
      <dgm:spPr/>
    </dgm:pt>
    <dgm:pt modelId="{70AE7229-779D-48BC-A4FC-40546A2D9658}" type="pres">
      <dgm:prSet presAssocID="{DB36AB5E-BA3E-4F07-BF28-4D973C1B636D}" presName="srcNode" presStyleLbl="node1" presStyleIdx="0" presStyleCnt="6"/>
      <dgm:spPr/>
    </dgm:pt>
    <dgm:pt modelId="{85A64657-A609-4106-93A1-E0A2BF3256FC}" type="pres">
      <dgm:prSet presAssocID="{DB36AB5E-BA3E-4F07-BF28-4D973C1B636D}" presName="conn" presStyleLbl="parChTrans1D2" presStyleIdx="0" presStyleCnt="1"/>
      <dgm:spPr/>
    </dgm:pt>
    <dgm:pt modelId="{973BAB85-CED3-4102-9D9D-44F075FD977A}" type="pres">
      <dgm:prSet presAssocID="{DB36AB5E-BA3E-4F07-BF28-4D973C1B636D}" presName="extraNode" presStyleLbl="node1" presStyleIdx="0" presStyleCnt="6"/>
      <dgm:spPr/>
    </dgm:pt>
    <dgm:pt modelId="{0D2D4032-C16E-4FA3-84F9-6A3A85FC6546}" type="pres">
      <dgm:prSet presAssocID="{DB36AB5E-BA3E-4F07-BF28-4D973C1B636D}" presName="dstNode" presStyleLbl="node1" presStyleIdx="0" presStyleCnt="6"/>
      <dgm:spPr/>
    </dgm:pt>
    <dgm:pt modelId="{B6F96D88-5FCA-4ED7-9D58-AA59D052A77C}" type="pres">
      <dgm:prSet presAssocID="{7E9FAA6F-5EFF-4B2F-A322-4687B4245EF2}" presName="text_1" presStyleLbl="node1" presStyleIdx="0" presStyleCnt="6">
        <dgm:presLayoutVars>
          <dgm:bulletEnabled val="1"/>
        </dgm:presLayoutVars>
      </dgm:prSet>
      <dgm:spPr/>
    </dgm:pt>
    <dgm:pt modelId="{AF3A6AA7-CCAE-4A72-A996-151B5202249C}" type="pres">
      <dgm:prSet presAssocID="{7E9FAA6F-5EFF-4B2F-A322-4687B4245EF2}" presName="accent_1" presStyleCnt="0"/>
      <dgm:spPr/>
    </dgm:pt>
    <dgm:pt modelId="{0B2D7027-14A9-4A3B-82E3-E303EEB42FF1}" type="pres">
      <dgm:prSet presAssocID="{7E9FAA6F-5EFF-4B2F-A322-4687B4245EF2}" presName="accentRepeatNode" presStyleLbl="solidFgAcc1" presStyleIdx="0" presStyleCnt="6"/>
      <dgm:spPr>
        <a:ln>
          <a:solidFill>
            <a:schemeClr val="accent1"/>
          </a:solidFill>
        </a:ln>
      </dgm:spPr>
    </dgm:pt>
    <dgm:pt modelId="{7CF826E7-63C6-473B-B344-236116DF2746}" type="pres">
      <dgm:prSet presAssocID="{EAA167B4-87FD-4EEC-B191-8CEAE9C8DFF5}" presName="text_2" presStyleLbl="node1" presStyleIdx="1" presStyleCnt="6">
        <dgm:presLayoutVars>
          <dgm:bulletEnabled val="1"/>
        </dgm:presLayoutVars>
      </dgm:prSet>
      <dgm:spPr/>
    </dgm:pt>
    <dgm:pt modelId="{F2C28146-F981-4720-9DC2-B1B957AAADE8}" type="pres">
      <dgm:prSet presAssocID="{EAA167B4-87FD-4EEC-B191-8CEAE9C8DFF5}" presName="accent_2" presStyleCnt="0"/>
      <dgm:spPr/>
    </dgm:pt>
    <dgm:pt modelId="{C669B058-48FF-4F35-9BF4-B7BB8AC40FA3}" type="pres">
      <dgm:prSet presAssocID="{EAA167B4-87FD-4EEC-B191-8CEAE9C8DFF5}" presName="accentRepeatNode" presStyleLbl="solidFgAcc1" presStyleIdx="1" presStyleCnt="6"/>
      <dgm:spPr>
        <a:ln>
          <a:solidFill>
            <a:schemeClr val="accent1"/>
          </a:solidFill>
        </a:ln>
      </dgm:spPr>
    </dgm:pt>
    <dgm:pt modelId="{8EF099C3-3A6D-4024-BF93-292F7979383E}" type="pres">
      <dgm:prSet presAssocID="{1E3C4384-BC5B-41A0-85AA-7CDEC50C0D01}" presName="text_3" presStyleLbl="node1" presStyleIdx="2" presStyleCnt="6">
        <dgm:presLayoutVars>
          <dgm:bulletEnabled val="1"/>
        </dgm:presLayoutVars>
      </dgm:prSet>
      <dgm:spPr/>
    </dgm:pt>
    <dgm:pt modelId="{14BDF0D0-E9A2-4033-8F2C-3206278E1AAA}" type="pres">
      <dgm:prSet presAssocID="{1E3C4384-BC5B-41A0-85AA-7CDEC50C0D01}" presName="accent_3" presStyleCnt="0"/>
      <dgm:spPr/>
    </dgm:pt>
    <dgm:pt modelId="{4D255127-03DF-4726-9CCB-5FC2E15CF1BB}" type="pres">
      <dgm:prSet presAssocID="{1E3C4384-BC5B-41A0-85AA-7CDEC50C0D01}" presName="accentRepeatNode" presStyleLbl="solidFgAcc1" presStyleIdx="2" presStyleCnt="6"/>
      <dgm:spPr>
        <a:ln>
          <a:solidFill>
            <a:schemeClr val="accent1"/>
          </a:solidFill>
        </a:ln>
      </dgm:spPr>
    </dgm:pt>
    <dgm:pt modelId="{010B5D89-C1BB-4C03-BE05-2EA34AC4E5C9}" type="pres">
      <dgm:prSet presAssocID="{03F32543-6526-499B-AF5F-E41D2F4E9CFF}" presName="text_4" presStyleLbl="node1" presStyleIdx="3" presStyleCnt="6">
        <dgm:presLayoutVars>
          <dgm:bulletEnabled val="1"/>
        </dgm:presLayoutVars>
      </dgm:prSet>
      <dgm:spPr/>
    </dgm:pt>
    <dgm:pt modelId="{2B4EF771-AE63-4262-B688-1D08974D6A20}" type="pres">
      <dgm:prSet presAssocID="{03F32543-6526-499B-AF5F-E41D2F4E9CFF}" presName="accent_4" presStyleCnt="0"/>
      <dgm:spPr/>
    </dgm:pt>
    <dgm:pt modelId="{2A3BBAEA-F7C0-4AB4-B47C-9FE6921F98BF}" type="pres">
      <dgm:prSet presAssocID="{03F32543-6526-499B-AF5F-E41D2F4E9CFF}" presName="accentRepeatNode" presStyleLbl="solidFgAcc1" presStyleIdx="3" presStyleCnt="6"/>
      <dgm:spPr/>
    </dgm:pt>
    <dgm:pt modelId="{0E0840E5-1ACD-4E07-971B-C690EFE5A7A2}" type="pres">
      <dgm:prSet presAssocID="{122EA9F2-F0C6-4C9D-8F9F-5854EC115EB2}" presName="text_5" presStyleLbl="node1" presStyleIdx="4" presStyleCnt="6">
        <dgm:presLayoutVars>
          <dgm:bulletEnabled val="1"/>
        </dgm:presLayoutVars>
      </dgm:prSet>
      <dgm:spPr/>
    </dgm:pt>
    <dgm:pt modelId="{54430FB6-AD88-4F91-8920-C1A7A1E20DE5}" type="pres">
      <dgm:prSet presAssocID="{122EA9F2-F0C6-4C9D-8F9F-5854EC115EB2}" presName="accent_5" presStyleCnt="0"/>
      <dgm:spPr/>
    </dgm:pt>
    <dgm:pt modelId="{9FBB784D-F945-434F-B929-052C034E487A}" type="pres">
      <dgm:prSet presAssocID="{122EA9F2-F0C6-4C9D-8F9F-5854EC115EB2}" presName="accentRepeatNode" presStyleLbl="solidFgAcc1" presStyleIdx="4" presStyleCnt="6"/>
      <dgm:spPr>
        <a:ln>
          <a:solidFill>
            <a:schemeClr val="accent6"/>
          </a:solidFill>
        </a:ln>
      </dgm:spPr>
    </dgm:pt>
    <dgm:pt modelId="{F5C8AFD7-5422-4BB9-9AF4-A7D5C80C7410}" type="pres">
      <dgm:prSet presAssocID="{EB36B098-5A28-4ED6-8FDF-0BE8E6C52BB1}" presName="text_6" presStyleLbl="node1" presStyleIdx="5" presStyleCnt="6">
        <dgm:presLayoutVars>
          <dgm:bulletEnabled val="1"/>
        </dgm:presLayoutVars>
      </dgm:prSet>
      <dgm:spPr/>
    </dgm:pt>
    <dgm:pt modelId="{11D15B0D-B111-4ED1-BF09-AE93E7A0E193}" type="pres">
      <dgm:prSet presAssocID="{EB36B098-5A28-4ED6-8FDF-0BE8E6C52BB1}" presName="accent_6" presStyleCnt="0"/>
      <dgm:spPr/>
    </dgm:pt>
    <dgm:pt modelId="{0808B2D6-72EF-4F6F-A563-CD511EB47DEA}" type="pres">
      <dgm:prSet presAssocID="{EB36B098-5A28-4ED6-8FDF-0BE8E6C52BB1}" presName="accentRepeatNode" presStyleLbl="solidFgAcc1" presStyleIdx="5" presStyleCnt="6"/>
      <dgm:spPr/>
    </dgm:pt>
  </dgm:ptLst>
  <dgm:cxnLst>
    <dgm:cxn modelId="{DF224806-BCC0-4C22-BD00-067E01E6D0EB}" srcId="{DB36AB5E-BA3E-4F07-BF28-4D973C1B636D}" destId="{122EA9F2-F0C6-4C9D-8F9F-5854EC115EB2}" srcOrd="4" destOrd="0" parTransId="{CAD68F5C-D628-40FA-831A-EEE0CB70F5D7}" sibTransId="{7CCD81A8-0CDE-4AF6-BE53-A4DA48BAE6FB}"/>
    <dgm:cxn modelId="{EE5C8411-D25A-498B-9A5F-74862CFBDD20}" type="presOf" srcId="{1A4D9CB8-1234-47BB-A520-8A110D1C17E1}" destId="{85A64657-A609-4106-93A1-E0A2BF3256FC}" srcOrd="0" destOrd="0" presId="urn:microsoft.com/office/officeart/2008/layout/VerticalCurvedList"/>
    <dgm:cxn modelId="{CAACD81A-5E08-4562-9266-783408E86353}" type="presOf" srcId="{7E9FAA6F-5EFF-4B2F-A322-4687B4245EF2}" destId="{B6F96D88-5FCA-4ED7-9D58-AA59D052A77C}" srcOrd="0" destOrd="0" presId="urn:microsoft.com/office/officeart/2008/layout/VerticalCurvedList"/>
    <dgm:cxn modelId="{52374E1B-9DB3-4D75-A385-674E06E8D196}" srcId="{DB36AB5E-BA3E-4F07-BF28-4D973C1B636D}" destId="{EAA167B4-87FD-4EEC-B191-8CEAE9C8DFF5}" srcOrd="1" destOrd="0" parTransId="{884EF7BA-11A6-4731-878A-E6413A1BCB65}" sibTransId="{ED518AF7-5484-4E68-B565-7C4A29AB268C}"/>
    <dgm:cxn modelId="{4308FC22-675B-48AF-A413-01BDF122C179}" srcId="{DB36AB5E-BA3E-4F07-BF28-4D973C1B636D}" destId="{7E9FAA6F-5EFF-4B2F-A322-4687B4245EF2}" srcOrd="0" destOrd="0" parTransId="{1E73DB1F-595E-48B8-887E-AAD72DC141E8}" sibTransId="{1A4D9CB8-1234-47BB-A520-8A110D1C17E1}"/>
    <dgm:cxn modelId="{0EC0D03E-4B3E-4718-A377-DED235AECCC6}" type="presOf" srcId="{EAA167B4-87FD-4EEC-B191-8CEAE9C8DFF5}" destId="{7CF826E7-63C6-473B-B344-236116DF2746}" srcOrd="0" destOrd="0" presId="urn:microsoft.com/office/officeart/2008/layout/VerticalCurvedList"/>
    <dgm:cxn modelId="{39D22C66-B99C-4F72-8A64-9735873D7328}" srcId="{DB36AB5E-BA3E-4F07-BF28-4D973C1B636D}" destId="{03F32543-6526-499B-AF5F-E41D2F4E9CFF}" srcOrd="3" destOrd="0" parTransId="{A07E7F7A-264F-437F-8AD0-D5828ED5CC5F}" sibTransId="{3135D885-959E-4BC4-9EAE-4F2AE9A93FA0}"/>
    <dgm:cxn modelId="{DAD8C866-560D-475F-AD24-867CD234E02A}" type="presOf" srcId="{1E3C4384-BC5B-41A0-85AA-7CDEC50C0D01}" destId="{8EF099C3-3A6D-4024-BF93-292F7979383E}" srcOrd="0" destOrd="0" presId="urn:microsoft.com/office/officeart/2008/layout/VerticalCurvedList"/>
    <dgm:cxn modelId="{B054257A-4D4A-4C49-B604-929BC801F3EC}" type="presOf" srcId="{EB36B098-5A28-4ED6-8FDF-0BE8E6C52BB1}" destId="{F5C8AFD7-5422-4BB9-9AF4-A7D5C80C7410}" srcOrd="0" destOrd="0" presId="urn:microsoft.com/office/officeart/2008/layout/VerticalCurvedList"/>
    <dgm:cxn modelId="{9A5F818B-AD9F-49D8-B77D-DF2EF555AC85}" type="presOf" srcId="{DB36AB5E-BA3E-4F07-BF28-4D973C1B636D}" destId="{F11229C1-244F-471D-B48E-ACF5D77EC713}" srcOrd="0" destOrd="0" presId="urn:microsoft.com/office/officeart/2008/layout/VerticalCurvedList"/>
    <dgm:cxn modelId="{32FEB08E-2DFE-4FC1-8B09-1B943FD9EB67}" type="presOf" srcId="{122EA9F2-F0C6-4C9D-8F9F-5854EC115EB2}" destId="{0E0840E5-1ACD-4E07-971B-C690EFE5A7A2}" srcOrd="0" destOrd="0" presId="urn:microsoft.com/office/officeart/2008/layout/VerticalCurvedList"/>
    <dgm:cxn modelId="{9AB3BD99-E41C-4084-BA7C-D7CA2DB7B373}" type="presOf" srcId="{03F32543-6526-499B-AF5F-E41D2F4E9CFF}" destId="{010B5D89-C1BB-4C03-BE05-2EA34AC4E5C9}" srcOrd="0" destOrd="0" presId="urn:microsoft.com/office/officeart/2008/layout/VerticalCurvedList"/>
    <dgm:cxn modelId="{323AA6DB-3335-49ED-A7E4-59B2C8A6014F}" srcId="{DB36AB5E-BA3E-4F07-BF28-4D973C1B636D}" destId="{EB36B098-5A28-4ED6-8FDF-0BE8E6C52BB1}" srcOrd="5" destOrd="0" parTransId="{9F641D61-DE42-4B5C-BC4E-C0A06440336B}" sibTransId="{CBCB3824-AFE6-47C6-AA60-ADDFC35F24C8}"/>
    <dgm:cxn modelId="{C58A6FE6-FFEA-4341-8372-2CA108828971}" srcId="{DB36AB5E-BA3E-4F07-BF28-4D973C1B636D}" destId="{1E3C4384-BC5B-41A0-85AA-7CDEC50C0D01}" srcOrd="2" destOrd="0" parTransId="{854AD7CC-EE9D-4598-8ACA-2DD71251D4EA}" sibTransId="{D4045E63-4A0C-462A-A608-91DC8892E4AC}"/>
    <dgm:cxn modelId="{17B2F9E0-3D71-4DF0-B2D1-524778167A09}" type="presParOf" srcId="{F11229C1-244F-471D-B48E-ACF5D77EC713}" destId="{569C5280-F8A1-4758-BD15-9B8EB7E1DDB9}" srcOrd="0" destOrd="0" presId="urn:microsoft.com/office/officeart/2008/layout/VerticalCurvedList"/>
    <dgm:cxn modelId="{07E9FFF0-BAE0-4A02-BB1F-DF99192CB88E}" type="presParOf" srcId="{569C5280-F8A1-4758-BD15-9B8EB7E1DDB9}" destId="{E66F530D-AF24-420E-9D27-6C529CB4B8FA}" srcOrd="0" destOrd="0" presId="urn:microsoft.com/office/officeart/2008/layout/VerticalCurvedList"/>
    <dgm:cxn modelId="{70E15991-D11C-4CD9-A33E-971820DD63C3}" type="presParOf" srcId="{E66F530D-AF24-420E-9D27-6C529CB4B8FA}" destId="{70AE7229-779D-48BC-A4FC-40546A2D9658}" srcOrd="0" destOrd="0" presId="urn:microsoft.com/office/officeart/2008/layout/VerticalCurvedList"/>
    <dgm:cxn modelId="{D8D12D93-09E3-4C45-BF58-372C5DD8CEAE}" type="presParOf" srcId="{E66F530D-AF24-420E-9D27-6C529CB4B8FA}" destId="{85A64657-A609-4106-93A1-E0A2BF3256FC}" srcOrd="1" destOrd="0" presId="urn:microsoft.com/office/officeart/2008/layout/VerticalCurvedList"/>
    <dgm:cxn modelId="{83F729A3-D79A-4BBC-9C6D-DD84BE2DF742}" type="presParOf" srcId="{E66F530D-AF24-420E-9D27-6C529CB4B8FA}" destId="{973BAB85-CED3-4102-9D9D-44F075FD977A}" srcOrd="2" destOrd="0" presId="urn:microsoft.com/office/officeart/2008/layout/VerticalCurvedList"/>
    <dgm:cxn modelId="{85F6925B-4253-4C0D-956B-EDD3A1AB448D}" type="presParOf" srcId="{E66F530D-AF24-420E-9D27-6C529CB4B8FA}" destId="{0D2D4032-C16E-4FA3-84F9-6A3A85FC6546}" srcOrd="3" destOrd="0" presId="urn:microsoft.com/office/officeart/2008/layout/VerticalCurvedList"/>
    <dgm:cxn modelId="{57ABEB85-2764-4330-A482-9F3AB4246E4B}" type="presParOf" srcId="{569C5280-F8A1-4758-BD15-9B8EB7E1DDB9}" destId="{B6F96D88-5FCA-4ED7-9D58-AA59D052A77C}" srcOrd="1" destOrd="0" presId="urn:microsoft.com/office/officeart/2008/layout/VerticalCurvedList"/>
    <dgm:cxn modelId="{F514422D-6529-459F-896A-A6B62FA98AE1}" type="presParOf" srcId="{569C5280-F8A1-4758-BD15-9B8EB7E1DDB9}" destId="{AF3A6AA7-CCAE-4A72-A996-151B5202249C}" srcOrd="2" destOrd="0" presId="urn:microsoft.com/office/officeart/2008/layout/VerticalCurvedList"/>
    <dgm:cxn modelId="{0A7B6A55-F099-4842-B9E8-0C696A152D0D}" type="presParOf" srcId="{AF3A6AA7-CCAE-4A72-A996-151B5202249C}" destId="{0B2D7027-14A9-4A3B-82E3-E303EEB42FF1}" srcOrd="0" destOrd="0" presId="urn:microsoft.com/office/officeart/2008/layout/VerticalCurvedList"/>
    <dgm:cxn modelId="{424A8B1F-B500-4420-9074-BC393F7738CF}" type="presParOf" srcId="{569C5280-F8A1-4758-BD15-9B8EB7E1DDB9}" destId="{7CF826E7-63C6-473B-B344-236116DF2746}" srcOrd="3" destOrd="0" presId="urn:microsoft.com/office/officeart/2008/layout/VerticalCurvedList"/>
    <dgm:cxn modelId="{085F870B-7206-472C-BDF2-24BECC151B42}" type="presParOf" srcId="{569C5280-F8A1-4758-BD15-9B8EB7E1DDB9}" destId="{F2C28146-F981-4720-9DC2-B1B957AAADE8}" srcOrd="4" destOrd="0" presId="urn:microsoft.com/office/officeart/2008/layout/VerticalCurvedList"/>
    <dgm:cxn modelId="{FFA07F6E-6A96-40EC-AB77-8A3626F66914}" type="presParOf" srcId="{F2C28146-F981-4720-9DC2-B1B957AAADE8}" destId="{C669B058-48FF-4F35-9BF4-B7BB8AC40FA3}" srcOrd="0" destOrd="0" presId="urn:microsoft.com/office/officeart/2008/layout/VerticalCurvedList"/>
    <dgm:cxn modelId="{7B4D88A3-752B-4AEA-9BA1-117C4A9C15B8}" type="presParOf" srcId="{569C5280-F8A1-4758-BD15-9B8EB7E1DDB9}" destId="{8EF099C3-3A6D-4024-BF93-292F7979383E}" srcOrd="5" destOrd="0" presId="urn:microsoft.com/office/officeart/2008/layout/VerticalCurvedList"/>
    <dgm:cxn modelId="{485C9663-A604-4D13-982D-9F04C42AF61E}" type="presParOf" srcId="{569C5280-F8A1-4758-BD15-9B8EB7E1DDB9}" destId="{14BDF0D0-E9A2-4033-8F2C-3206278E1AAA}" srcOrd="6" destOrd="0" presId="urn:microsoft.com/office/officeart/2008/layout/VerticalCurvedList"/>
    <dgm:cxn modelId="{C4FDC202-3C8C-4B35-A69B-2D30203755CD}" type="presParOf" srcId="{14BDF0D0-E9A2-4033-8F2C-3206278E1AAA}" destId="{4D255127-03DF-4726-9CCB-5FC2E15CF1BB}" srcOrd="0" destOrd="0" presId="urn:microsoft.com/office/officeart/2008/layout/VerticalCurvedList"/>
    <dgm:cxn modelId="{6687B399-DB5A-4761-9D18-FCBFEDB1F1AA}" type="presParOf" srcId="{569C5280-F8A1-4758-BD15-9B8EB7E1DDB9}" destId="{010B5D89-C1BB-4C03-BE05-2EA34AC4E5C9}" srcOrd="7" destOrd="0" presId="urn:microsoft.com/office/officeart/2008/layout/VerticalCurvedList"/>
    <dgm:cxn modelId="{BC4961B2-6442-427E-9B85-642B466B4196}" type="presParOf" srcId="{569C5280-F8A1-4758-BD15-9B8EB7E1DDB9}" destId="{2B4EF771-AE63-4262-B688-1D08974D6A20}" srcOrd="8" destOrd="0" presId="urn:microsoft.com/office/officeart/2008/layout/VerticalCurvedList"/>
    <dgm:cxn modelId="{A1E09084-94C3-4BBA-89E4-EE51CC50A63D}" type="presParOf" srcId="{2B4EF771-AE63-4262-B688-1D08974D6A20}" destId="{2A3BBAEA-F7C0-4AB4-B47C-9FE6921F98BF}" srcOrd="0" destOrd="0" presId="urn:microsoft.com/office/officeart/2008/layout/VerticalCurvedList"/>
    <dgm:cxn modelId="{59637AAD-7160-4B0B-835F-41FD143FE50D}" type="presParOf" srcId="{569C5280-F8A1-4758-BD15-9B8EB7E1DDB9}" destId="{0E0840E5-1ACD-4E07-971B-C690EFE5A7A2}" srcOrd="9" destOrd="0" presId="urn:microsoft.com/office/officeart/2008/layout/VerticalCurvedList"/>
    <dgm:cxn modelId="{DB45B27C-AC54-455C-AA11-719C3178596D}" type="presParOf" srcId="{569C5280-F8A1-4758-BD15-9B8EB7E1DDB9}" destId="{54430FB6-AD88-4F91-8920-C1A7A1E20DE5}" srcOrd="10" destOrd="0" presId="urn:microsoft.com/office/officeart/2008/layout/VerticalCurvedList"/>
    <dgm:cxn modelId="{A73115AA-6112-4B34-A6DE-A0C461AB3E87}" type="presParOf" srcId="{54430FB6-AD88-4F91-8920-C1A7A1E20DE5}" destId="{9FBB784D-F945-434F-B929-052C034E487A}" srcOrd="0" destOrd="0" presId="urn:microsoft.com/office/officeart/2008/layout/VerticalCurvedList"/>
    <dgm:cxn modelId="{EA67681A-0946-4B2F-8B1F-2B2DA1FB06FC}" type="presParOf" srcId="{569C5280-F8A1-4758-BD15-9B8EB7E1DDB9}" destId="{F5C8AFD7-5422-4BB9-9AF4-A7D5C80C7410}" srcOrd="11" destOrd="0" presId="urn:microsoft.com/office/officeart/2008/layout/VerticalCurvedList"/>
    <dgm:cxn modelId="{36E613DE-5337-4962-BC21-E39F780D26DF}" type="presParOf" srcId="{569C5280-F8A1-4758-BD15-9B8EB7E1DDB9}" destId="{11D15B0D-B111-4ED1-BF09-AE93E7A0E193}" srcOrd="12" destOrd="0" presId="urn:microsoft.com/office/officeart/2008/layout/VerticalCurvedList"/>
    <dgm:cxn modelId="{C1EE8E7D-C938-4791-9614-0B71EF950706}" type="presParOf" srcId="{11D15B0D-B111-4ED1-BF09-AE93E7A0E193}" destId="{0808B2D6-72EF-4F6F-A563-CD511EB47D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F786EF-929C-4DF8-84F1-511B426FA42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D26E0CF-7818-4D31-8B1E-E6D678406D04}">
      <dgm:prSet custT="1"/>
      <dgm:spPr/>
      <dgm:t>
        <a:bodyPr/>
        <a:lstStyle/>
        <a:p>
          <a:r>
            <a:rPr lang="en-US" sz="3600" dirty="0"/>
            <a:t>C900-16</a:t>
          </a:r>
          <a:endParaRPr lang="en-US" dirty="0"/>
        </a:p>
      </dgm:t>
    </dgm:pt>
    <dgm:pt modelId="{835A2C56-9DBA-460F-A33B-9066BF268BB2}" type="parTrans" cxnId="{BCDE50C4-02B5-4A2E-B572-B1B9C7D0A56C}">
      <dgm:prSet/>
      <dgm:spPr/>
      <dgm:t>
        <a:bodyPr/>
        <a:lstStyle/>
        <a:p>
          <a:endParaRPr lang="en-US"/>
        </a:p>
      </dgm:t>
    </dgm:pt>
    <dgm:pt modelId="{FADF5F3C-F4A9-4700-B8EC-DB4A18E281F9}" type="sibTrans" cxnId="{BCDE50C4-02B5-4A2E-B572-B1B9C7D0A56C}">
      <dgm:prSet/>
      <dgm:spPr/>
      <dgm:t>
        <a:bodyPr/>
        <a:lstStyle/>
        <a:p>
          <a:endParaRPr lang="en-US"/>
        </a:p>
      </dgm:t>
    </dgm:pt>
    <dgm:pt modelId="{512648C4-EC9B-4C59-8AE4-B4B0463C21A8}">
      <dgm:prSet custT="1"/>
      <dgm:spPr/>
      <dgm:t>
        <a:bodyPr anchor="ctr"/>
        <a:lstStyle/>
        <a:p>
          <a:r>
            <a:rPr lang="en-US" sz="3600" dirty="0"/>
            <a:t>C907-17</a:t>
          </a:r>
          <a:endParaRPr lang="en-US" sz="2800" dirty="0"/>
        </a:p>
      </dgm:t>
    </dgm:pt>
    <dgm:pt modelId="{FC3A5C11-EDC9-40EE-9B07-A7472EAD4115}" type="parTrans" cxnId="{ECA41BA2-C9C2-49C7-85FE-38414D9AC648}">
      <dgm:prSet/>
      <dgm:spPr/>
      <dgm:t>
        <a:bodyPr/>
        <a:lstStyle/>
        <a:p>
          <a:endParaRPr lang="en-US"/>
        </a:p>
      </dgm:t>
    </dgm:pt>
    <dgm:pt modelId="{C532BDF3-3711-467A-8B85-2CC39FEE3166}" type="sibTrans" cxnId="{ECA41BA2-C9C2-49C7-85FE-38414D9AC648}">
      <dgm:prSet/>
      <dgm:spPr/>
      <dgm:t>
        <a:bodyPr/>
        <a:lstStyle/>
        <a:p>
          <a:endParaRPr lang="en-US"/>
        </a:p>
      </dgm:t>
    </dgm:pt>
    <dgm:pt modelId="{EB2F6C84-FAC0-4A6D-A279-4F35E30FC0A8}">
      <dgm:prSet/>
      <dgm:spPr/>
      <dgm:t>
        <a:bodyPr/>
        <a:lstStyle/>
        <a:p>
          <a:r>
            <a:rPr lang="en-US" dirty="0"/>
            <a:t>Polyvinyl Chloride (PVC) Pressure Pipe and Fabricated Fittings, 4 In. Through 60 In. (100 mm Through 1,500 mm)</a:t>
          </a:r>
        </a:p>
      </dgm:t>
    </dgm:pt>
    <dgm:pt modelId="{91C0601E-4AC5-4F02-A499-0E6A6218955C}" type="parTrans" cxnId="{D629639C-F0C0-4979-9342-A7E69425550C}">
      <dgm:prSet/>
      <dgm:spPr/>
      <dgm:t>
        <a:bodyPr/>
        <a:lstStyle/>
        <a:p>
          <a:endParaRPr lang="en-US"/>
        </a:p>
      </dgm:t>
    </dgm:pt>
    <dgm:pt modelId="{A990418C-7BD6-4BF2-BC36-751166B20648}" type="sibTrans" cxnId="{D629639C-F0C0-4979-9342-A7E69425550C}">
      <dgm:prSet/>
      <dgm:spPr/>
      <dgm:t>
        <a:bodyPr/>
        <a:lstStyle/>
        <a:p>
          <a:endParaRPr lang="en-US"/>
        </a:p>
      </dgm:t>
    </dgm:pt>
    <dgm:pt modelId="{D94023E2-3DD0-4137-837F-47ABA7D12BE9}">
      <dgm:prSet custT="1"/>
      <dgm:spPr/>
      <dgm:t>
        <a:bodyPr anchor="ctr"/>
        <a:lstStyle/>
        <a:p>
          <a:r>
            <a:rPr lang="en-US" sz="3600" dirty="0"/>
            <a:t>C909-16</a:t>
          </a:r>
        </a:p>
      </dgm:t>
    </dgm:pt>
    <dgm:pt modelId="{A62A4CD2-3EF7-43FF-8174-AF822C0095BB}" type="parTrans" cxnId="{C4C46D52-D469-4D12-A546-A9A30123C462}">
      <dgm:prSet/>
      <dgm:spPr/>
      <dgm:t>
        <a:bodyPr/>
        <a:lstStyle/>
        <a:p>
          <a:endParaRPr lang="en-US"/>
        </a:p>
      </dgm:t>
    </dgm:pt>
    <dgm:pt modelId="{A6EB57E5-AD03-4C8F-8BC4-0E579F531FE5}" type="sibTrans" cxnId="{C4C46D52-D469-4D12-A546-A9A30123C462}">
      <dgm:prSet/>
      <dgm:spPr/>
      <dgm:t>
        <a:bodyPr/>
        <a:lstStyle/>
        <a:p>
          <a:endParaRPr lang="en-US"/>
        </a:p>
      </dgm:t>
    </dgm:pt>
    <dgm:pt modelId="{10A44D17-524C-4C73-B5DF-63DA53D08C33}">
      <dgm:prSet/>
      <dgm:spPr/>
      <dgm:t>
        <a:bodyPr/>
        <a:lstStyle/>
        <a:p>
          <a:r>
            <a:rPr lang="en-US" dirty="0"/>
            <a:t>Injection-Molded Polyvinyl Chloride (PVC) Pressure Fittings, 4 In. Through 12 In. (100 mm Through 300 mm), for Water, Wastewater, and Reclaimed Water Service</a:t>
          </a:r>
        </a:p>
      </dgm:t>
    </dgm:pt>
    <dgm:pt modelId="{EE6264FE-0192-4562-9877-7021B72A19D9}" type="parTrans" cxnId="{5604F741-C934-431C-9DDC-059EFC45DD5E}">
      <dgm:prSet/>
      <dgm:spPr/>
      <dgm:t>
        <a:bodyPr/>
        <a:lstStyle/>
        <a:p>
          <a:endParaRPr lang="en-US"/>
        </a:p>
      </dgm:t>
    </dgm:pt>
    <dgm:pt modelId="{13393AB8-9F9A-4938-AE1E-9C3A34FF1744}" type="sibTrans" cxnId="{5604F741-C934-431C-9DDC-059EFC45DD5E}">
      <dgm:prSet/>
      <dgm:spPr/>
      <dgm:t>
        <a:bodyPr/>
        <a:lstStyle/>
        <a:p>
          <a:endParaRPr lang="en-US"/>
        </a:p>
      </dgm:t>
    </dgm:pt>
    <dgm:pt modelId="{CDF48FF5-B0F1-4F99-ACF2-5C1AFC708CBE}">
      <dgm:prSet/>
      <dgm:spPr/>
      <dgm:t>
        <a:bodyPr/>
        <a:lstStyle/>
        <a:p>
          <a:r>
            <a:rPr lang="en-US" dirty="0"/>
            <a:t>Molecularly Oriented Polyvinyl Chloride (PVCO) Pressure Pipe, 4 In. (100 mm) and Larger</a:t>
          </a:r>
        </a:p>
      </dgm:t>
    </dgm:pt>
    <dgm:pt modelId="{F907BE45-8085-4EA0-B4C0-E1E96C000CAE}" type="parTrans" cxnId="{56364968-C0E1-423B-9CFE-AAD623C93422}">
      <dgm:prSet/>
      <dgm:spPr/>
      <dgm:t>
        <a:bodyPr/>
        <a:lstStyle/>
        <a:p>
          <a:endParaRPr lang="en-US"/>
        </a:p>
      </dgm:t>
    </dgm:pt>
    <dgm:pt modelId="{76C995C6-9439-43AC-AEB9-0D8B3CD39093}" type="sibTrans" cxnId="{56364968-C0E1-423B-9CFE-AAD623C93422}">
      <dgm:prSet/>
      <dgm:spPr/>
      <dgm:t>
        <a:bodyPr/>
        <a:lstStyle/>
        <a:p>
          <a:endParaRPr lang="en-US"/>
        </a:p>
      </dgm:t>
    </dgm:pt>
    <dgm:pt modelId="{9B254205-BFB0-4405-A150-1EB3A3803415}">
      <dgm:prSet/>
      <dgm:spPr/>
      <dgm:t>
        <a:bodyPr anchor="ctr"/>
        <a:lstStyle/>
        <a:p>
          <a:r>
            <a:rPr lang="en-US" dirty="0"/>
            <a:t>C605-13</a:t>
          </a:r>
        </a:p>
      </dgm:t>
    </dgm:pt>
    <dgm:pt modelId="{0AF36DD1-96AF-4F07-8D77-60CA99EED1C1}" type="parTrans" cxnId="{E1F6C03C-6A33-4E4E-84BC-12DEECD86992}">
      <dgm:prSet/>
      <dgm:spPr/>
      <dgm:t>
        <a:bodyPr/>
        <a:lstStyle/>
        <a:p>
          <a:endParaRPr lang="en-US"/>
        </a:p>
      </dgm:t>
    </dgm:pt>
    <dgm:pt modelId="{6D2BACCF-FE9F-4863-9FD9-D596B4E5269F}" type="sibTrans" cxnId="{E1F6C03C-6A33-4E4E-84BC-12DEECD86992}">
      <dgm:prSet/>
      <dgm:spPr/>
      <dgm:t>
        <a:bodyPr/>
        <a:lstStyle/>
        <a:p>
          <a:endParaRPr lang="en-US"/>
        </a:p>
      </dgm:t>
    </dgm:pt>
    <dgm:pt modelId="{4F551EA0-DFFC-42BE-82DB-96FC2E86E795}">
      <dgm:prSet/>
      <dgm:spPr/>
      <dgm:t>
        <a:bodyPr/>
        <a:lstStyle/>
        <a:p>
          <a:r>
            <a:rPr lang="en-US" dirty="0"/>
            <a:t>Underground Installation of Polyvinyl Chloride (PVC) and Molecularly Oriented Polyvinyl Chloride (PVCO) Pressure Pipe and Fittings</a:t>
          </a:r>
          <a:endParaRPr lang="en-US"/>
        </a:p>
      </dgm:t>
    </dgm:pt>
    <dgm:pt modelId="{5A92F9D0-53A7-4178-A92C-040890B30C6D}" type="parTrans" cxnId="{192C4D33-9D85-4B36-9C7E-18FA1DAAADDF}">
      <dgm:prSet/>
      <dgm:spPr/>
      <dgm:t>
        <a:bodyPr/>
        <a:lstStyle/>
        <a:p>
          <a:endParaRPr lang="en-US"/>
        </a:p>
      </dgm:t>
    </dgm:pt>
    <dgm:pt modelId="{65C2FE18-6127-4224-B488-1E6289F0F74F}" type="sibTrans" cxnId="{192C4D33-9D85-4B36-9C7E-18FA1DAAADDF}">
      <dgm:prSet/>
      <dgm:spPr/>
      <dgm:t>
        <a:bodyPr/>
        <a:lstStyle/>
        <a:p>
          <a:endParaRPr lang="en-US"/>
        </a:p>
      </dgm:t>
    </dgm:pt>
    <dgm:pt modelId="{570D5E0A-4FA6-4D18-803A-2E19F9616ACD}" type="pres">
      <dgm:prSet presAssocID="{F8F786EF-929C-4DF8-84F1-511B426FA425}" presName="vert0" presStyleCnt="0">
        <dgm:presLayoutVars>
          <dgm:dir/>
          <dgm:animOne val="branch"/>
          <dgm:animLvl val="lvl"/>
        </dgm:presLayoutVars>
      </dgm:prSet>
      <dgm:spPr/>
    </dgm:pt>
    <dgm:pt modelId="{6CBDA720-FEF0-4E65-805B-20A93D2F10A0}" type="pres">
      <dgm:prSet presAssocID="{7D26E0CF-7818-4D31-8B1E-E6D678406D04}" presName="thickLine" presStyleLbl="alignNode1" presStyleIdx="0" presStyleCnt="4"/>
      <dgm:spPr/>
    </dgm:pt>
    <dgm:pt modelId="{DE16C25F-D0D9-4C97-BC05-7AE687E00FE9}" type="pres">
      <dgm:prSet presAssocID="{7D26E0CF-7818-4D31-8B1E-E6D678406D04}" presName="horz1" presStyleCnt="0"/>
      <dgm:spPr/>
    </dgm:pt>
    <dgm:pt modelId="{56A5CAF0-9987-4390-932B-E06BE4F26C5F}" type="pres">
      <dgm:prSet presAssocID="{7D26E0CF-7818-4D31-8B1E-E6D678406D04}" presName="tx1" presStyleLbl="revTx" presStyleIdx="0" presStyleCnt="8"/>
      <dgm:spPr/>
    </dgm:pt>
    <dgm:pt modelId="{D9A9797D-4F39-4F67-BC42-6B675C387552}" type="pres">
      <dgm:prSet presAssocID="{7D26E0CF-7818-4D31-8B1E-E6D678406D04}" presName="vert1" presStyleCnt="0"/>
      <dgm:spPr/>
    </dgm:pt>
    <dgm:pt modelId="{79EB5C29-7F7D-452C-BC5F-595C21FCC08A}" type="pres">
      <dgm:prSet presAssocID="{EB2F6C84-FAC0-4A6D-A279-4F35E30FC0A8}" presName="vertSpace2a" presStyleCnt="0"/>
      <dgm:spPr/>
    </dgm:pt>
    <dgm:pt modelId="{986D75FA-F3E6-4959-8B04-E216DFABCABB}" type="pres">
      <dgm:prSet presAssocID="{EB2F6C84-FAC0-4A6D-A279-4F35E30FC0A8}" presName="horz2" presStyleCnt="0"/>
      <dgm:spPr/>
    </dgm:pt>
    <dgm:pt modelId="{634E8847-77C2-41E4-8D72-B81AF95CD67D}" type="pres">
      <dgm:prSet presAssocID="{EB2F6C84-FAC0-4A6D-A279-4F35E30FC0A8}" presName="horzSpace2" presStyleCnt="0"/>
      <dgm:spPr/>
    </dgm:pt>
    <dgm:pt modelId="{F0E67A9C-8996-4B3A-BD76-8B840D1649F5}" type="pres">
      <dgm:prSet presAssocID="{EB2F6C84-FAC0-4A6D-A279-4F35E30FC0A8}" presName="tx2" presStyleLbl="revTx" presStyleIdx="1" presStyleCnt="8"/>
      <dgm:spPr/>
    </dgm:pt>
    <dgm:pt modelId="{030D823F-440D-4D11-BA87-0D530F968E9D}" type="pres">
      <dgm:prSet presAssocID="{EB2F6C84-FAC0-4A6D-A279-4F35E30FC0A8}" presName="vert2" presStyleCnt="0"/>
      <dgm:spPr/>
    </dgm:pt>
    <dgm:pt modelId="{148685C3-D7F6-4521-A855-1A1EB088982C}" type="pres">
      <dgm:prSet presAssocID="{EB2F6C84-FAC0-4A6D-A279-4F35E30FC0A8}" presName="thinLine2b" presStyleLbl="callout" presStyleIdx="0" presStyleCnt="4"/>
      <dgm:spPr/>
    </dgm:pt>
    <dgm:pt modelId="{B81FBB0D-D2F6-4CDA-B98B-437770E8474E}" type="pres">
      <dgm:prSet presAssocID="{EB2F6C84-FAC0-4A6D-A279-4F35E30FC0A8}" presName="vertSpace2b" presStyleCnt="0"/>
      <dgm:spPr/>
    </dgm:pt>
    <dgm:pt modelId="{F65E5F06-D23B-4894-BD22-F02CE3AA784E}" type="pres">
      <dgm:prSet presAssocID="{512648C4-EC9B-4C59-8AE4-B4B0463C21A8}" presName="thickLine" presStyleLbl="alignNode1" presStyleIdx="1" presStyleCnt="4"/>
      <dgm:spPr/>
    </dgm:pt>
    <dgm:pt modelId="{014EC53F-028E-4C56-A2D8-F6D4798AF4BE}" type="pres">
      <dgm:prSet presAssocID="{512648C4-EC9B-4C59-8AE4-B4B0463C21A8}" presName="horz1" presStyleCnt="0"/>
      <dgm:spPr/>
    </dgm:pt>
    <dgm:pt modelId="{2A824AF8-3E7F-4C74-8CAC-882905EA2F34}" type="pres">
      <dgm:prSet presAssocID="{512648C4-EC9B-4C59-8AE4-B4B0463C21A8}" presName="tx1" presStyleLbl="revTx" presStyleIdx="2" presStyleCnt="8"/>
      <dgm:spPr/>
    </dgm:pt>
    <dgm:pt modelId="{4EAEB131-B340-4BF5-A88D-4957175F2644}" type="pres">
      <dgm:prSet presAssocID="{512648C4-EC9B-4C59-8AE4-B4B0463C21A8}" presName="vert1" presStyleCnt="0"/>
      <dgm:spPr/>
    </dgm:pt>
    <dgm:pt modelId="{7052B24A-14F1-4912-9A34-153CF8AD4FE6}" type="pres">
      <dgm:prSet presAssocID="{10A44D17-524C-4C73-B5DF-63DA53D08C33}" presName="vertSpace2a" presStyleCnt="0"/>
      <dgm:spPr/>
    </dgm:pt>
    <dgm:pt modelId="{50C5A3A8-8E1E-46C2-9E78-C4459EE08095}" type="pres">
      <dgm:prSet presAssocID="{10A44D17-524C-4C73-B5DF-63DA53D08C33}" presName="horz2" presStyleCnt="0"/>
      <dgm:spPr/>
    </dgm:pt>
    <dgm:pt modelId="{C8409793-CC7F-46B8-9838-3DE1BC7B0362}" type="pres">
      <dgm:prSet presAssocID="{10A44D17-524C-4C73-B5DF-63DA53D08C33}" presName="horzSpace2" presStyleCnt="0"/>
      <dgm:spPr/>
    </dgm:pt>
    <dgm:pt modelId="{E9A87285-2038-4208-968E-EE309577F389}" type="pres">
      <dgm:prSet presAssocID="{10A44D17-524C-4C73-B5DF-63DA53D08C33}" presName="tx2" presStyleLbl="revTx" presStyleIdx="3" presStyleCnt="8"/>
      <dgm:spPr/>
    </dgm:pt>
    <dgm:pt modelId="{08D24940-18EC-40D9-B245-27C6B2177D4E}" type="pres">
      <dgm:prSet presAssocID="{10A44D17-524C-4C73-B5DF-63DA53D08C33}" presName="vert2" presStyleCnt="0"/>
      <dgm:spPr/>
    </dgm:pt>
    <dgm:pt modelId="{0B38828C-F716-4343-BC08-E2579F8C3ADD}" type="pres">
      <dgm:prSet presAssocID="{10A44D17-524C-4C73-B5DF-63DA53D08C33}" presName="thinLine2b" presStyleLbl="callout" presStyleIdx="1" presStyleCnt="4"/>
      <dgm:spPr/>
    </dgm:pt>
    <dgm:pt modelId="{0DDEF9E4-A511-4691-8A5D-4022BC7B2F33}" type="pres">
      <dgm:prSet presAssocID="{10A44D17-524C-4C73-B5DF-63DA53D08C33}" presName="vertSpace2b" presStyleCnt="0"/>
      <dgm:spPr/>
    </dgm:pt>
    <dgm:pt modelId="{5FECDE14-818F-4ED4-B2A5-AADCE0BECE3E}" type="pres">
      <dgm:prSet presAssocID="{D94023E2-3DD0-4137-837F-47ABA7D12BE9}" presName="thickLine" presStyleLbl="alignNode1" presStyleIdx="2" presStyleCnt="4"/>
      <dgm:spPr/>
    </dgm:pt>
    <dgm:pt modelId="{83561F04-0D06-4FDE-BA45-3DA61994CFDE}" type="pres">
      <dgm:prSet presAssocID="{D94023E2-3DD0-4137-837F-47ABA7D12BE9}" presName="horz1" presStyleCnt="0"/>
      <dgm:spPr/>
    </dgm:pt>
    <dgm:pt modelId="{7382C005-C551-45CA-BABF-B1D2A742789E}" type="pres">
      <dgm:prSet presAssocID="{D94023E2-3DD0-4137-837F-47ABA7D12BE9}" presName="tx1" presStyleLbl="revTx" presStyleIdx="4" presStyleCnt="8"/>
      <dgm:spPr/>
    </dgm:pt>
    <dgm:pt modelId="{9E7DC96F-0002-4A40-AF29-620049FC9F1B}" type="pres">
      <dgm:prSet presAssocID="{D94023E2-3DD0-4137-837F-47ABA7D12BE9}" presName="vert1" presStyleCnt="0"/>
      <dgm:spPr/>
    </dgm:pt>
    <dgm:pt modelId="{F17CA4D9-E9AA-4CB2-A67B-93B5B68E0218}" type="pres">
      <dgm:prSet presAssocID="{CDF48FF5-B0F1-4F99-ACF2-5C1AFC708CBE}" presName="vertSpace2a" presStyleCnt="0"/>
      <dgm:spPr/>
    </dgm:pt>
    <dgm:pt modelId="{F03F7114-C55F-4BDC-BD9A-FDE0B63B45F0}" type="pres">
      <dgm:prSet presAssocID="{CDF48FF5-B0F1-4F99-ACF2-5C1AFC708CBE}" presName="horz2" presStyleCnt="0"/>
      <dgm:spPr/>
    </dgm:pt>
    <dgm:pt modelId="{6A64C0DA-2A85-4191-B257-8C6F430C78BB}" type="pres">
      <dgm:prSet presAssocID="{CDF48FF5-B0F1-4F99-ACF2-5C1AFC708CBE}" presName="horzSpace2" presStyleCnt="0"/>
      <dgm:spPr/>
    </dgm:pt>
    <dgm:pt modelId="{5F6AD189-7A8A-408C-B2BC-5AF6865305C9}" type="pres">
      <dgm:prSet presAssocID="{CDF48FF5-B0F1-4F99-ACF2-5C1AFC708CBE}" presName="tx2" presStyleLbl="revTx" presStyleIdx="5" presStyleCnt="8"/>
      <dgm:spPr/>
    </dgm:pt>
    <dgm:pt modelId="{96F9187B-7ECB-4649-8548-09893CF0EC0F}" type="pres">
      <dgm:prSet presAssocID="{CDF48FF5-B0F1-4F99-ACF2-5C1AFC708CBE}" presName="vert2" presStyleCnt="0"/>
      <dgm:spPr/>
    </dgm:pt>
    <dgm:pt modelId="{99951C25-4FFF-4257-9E04-CABBB99C6B36}" type="pres">
      <dgm:prSet presAssocID="{CDF48FF5-B0F1-4F99-ACF2-5C1AFC708CBE}" presName="thinLine2b" presStyleLbl="callout" presStyleIdx="2" presStyleCnt="4"/>
      <dgm:spPr/>
    </dgm:pt>
    <dgm:pt modelId="{E2D514C6-6918-45C3-9852-4071FD3B9883}" type="pres">
      <dgm:prSet presAssocID="{CDF48FF5-B0F1-4F99-ACF2-5C1AFC708CBE}" presName="vertSpace2b" presStyleCnt="0"/>
      <dgm:spPr/>
    </dgm:pt>
    <dgm:pt modelId="{8A1FD0CF-D971-490E-9380-C72756CDCBF9}" type="pres">
      <dgm:prSet presAssocID="{9B254205-BFB0-4405-A150-1EB3A3803415}" presName="thickLine" presStyleLbl="alignNode1" presStyleIdx="3" presStyleCnt="4"/>
      <dgm:spPr/>
    </dgm:pt>
    <dgm:pt modelId="{FEBF1CE9-E889-43EC-934D-7C89FB289F5E}" type="pres">
      <dgm:prSet presAssocID="{9B254205-BFB0-4405-A150-1EB3A3803415}" presName="horz1" presStyleCnt="0"/>
      <dgm:spPr/>
    </dgm:pt>
    <dgm:pt modelId="{DF2079FD-2DEB-4167-9F29-EB83EC58D292}" type="pres">
      <dgm:prSet presAssocID="{9B254205-BFB0-4405-A150-1EB3A3803415}" presName="tx1" presStyleLbl="revTx" presStyleIdx="6" presStyleCnt="8"/>
      <dgm:spPr/>
    </dgm:pt>
    <dgm:pt modelId="{22AEADD6-6095-49D1-8667-A6B6DFDC54BA}" type="pres">
      <dgm:prSet presAssocID="{9B254205-BFB0-4405-A150-1EB3A3803415}" presName="vert1" presStyleCnt="0"/>
      <dgm:spPr/>
    </dgm:pt>
    <dgm:pt modelId="{0B043D04-FF40-4D3F-B287-73E20070CC38}" type="pres">
      <dgm:prSet presAssocID="{4F551EA0-DFFC-42BE-82DB-96FC2E86E795}" presName="vertSpace2a" presStyleCnt="0"/>
      <dgm:spPr/>
    </dgm:pt>
    <dgm:pt modelId="{3F11ACBB-4B2D-42AB-BEBC-D557FA467A43}" type="pres">
      <dgm:prSet presAssocID="{4F551EA0-DFFC-42BE-82DB-96FC2E86E795}" presName="horz2" presStyleCnt="0"/>
      <dgm:spPr/>
    </dgm:pt>
    <dgm:pt modelId="{DB63F788-EEBC-4177-9CE1-CA3AC910FD9A}" type="pres">
      <dgm:prSet presAssocID="{4F551EA0-DFFC-42BE-82DB-96FC2E86E795}" presName="horzSpace2" presStyleCnt="0"/>
      <dgm:spPr/>
    </dgm:pt>
    <dgm:pt modelId="{525023D0-83D2-40BA-965C-155D205B1F4D}" type="pres">
      <dgm:prSet presAssocID="{4F551EA0-DFFC-42BE-82DB-96FC2E86E795}" presName="tx2" presStyleLbl="revTx" presStyleIdx="7" presStyleCnt="8"/>
      <dgm:spPr/>
    </dgm:pt>
    <dgm:pt modelId="{285CE97B-3E6E-4863-BB43-938E6388DEEC}" type="pres">
      <dgm:prSet presAssocID="{4F551EA0-DFFC-42BE-82DB-96FC2E86E795}" presName="vert2" presStyleCnt="0"/>
      <dgm:spPr/>
    </dgm:pt>
    <dgm:pt modelId="{B355DCE5-F046-43BD-84F0-574227FEE985}" type="pres">
      <dgm:prSet presAssocID="{4F551EA0-DFFC-42BE-82DB-96FC2E86E795}" presName="thinLine2b" presStyleLbl="callout" presStyleIdx="3" presStyleCnt="4"/>
      <dgm:spPr/>
    </dgm:pt>
    <dgm:pt modelId="{0F3F9200-1E7A-492C-885E-3F1FB07F6B42}" type="pres">
      <dgm:prSet presAssocID="{4F551EA0-DFFC-42BE-82DB-96FC2E86E795}" presName="vertSpace2b" presStyleCnt="0"/>
      <dgm:spPr/>
    </dgm:pt>
  </dgm:ptLst>
  <dgm:cxnLst>
    <dgm:cxn modelId="{1D9E1203-914B-4CAA-8770-EC6BB5C457A5}" type="presOf" srcId="{EB2F6C84-FAC0-4A6D-A279-4F35E30FC0A8}" destId="{F0E67A9C-8996-4B3A-BD76-8B840D1649F5}" srcOrd="0" destOrd="0" presId="urn:microsoft.com/office/officeart/2008/layout/LinedList"/>
    <dgm:cxn modelId="{192C4D33-9D85-4B36-9C7E-18FA1DAAADDF}" srcId="{9B254205-BFB0-4405-A150-1EB3A3803415}" destId="{4F551EA0-DFFC-42BE-82DB-96FC2E86E795}" srcOrd="0" destOrd="0" parTransId="{5A92F9D0-53A7-4178-A92C-040890B30C6D}" sibTransId="{65C2FE18-6127-4224-B488-1E6289F0F74F}"/>
    <dgm:cxn modelId="{8B1BA13A-07AD-4E66-B633-0A015D4EBC83}" type="presOf" srcId="{10A44D17-524C-4C73-B5DF-63DA53D08C33}" destId="{E9A87285-2038-4208-968E-EE309577F389}" srcOrd="0" destOrd="0" presId="urn:microsoft.com/office/officeart/2008/layout/LinedList"/>
    <dgm:cxn modelId="{E1F6C03C-6A33-4E4E-84BC-12DEECD86992}" srcId="{F8F786EF-929C-4DF8-84F1-511B426FA425}" destId="{9B254205-BFB0-4405-A150-1EB3A3803415}" srcOrd="3" destOrd="0" parTransId="{0AF36DD1-96AF-4F07-8D77-60CA99EED1C1}" sibTransId="{6D2BACCF-FE9F-4863-9FD9-D596B4E5269F}"/>
    <dgm:cxn modelId="{5604F741-C934-431C-9DDC-059EFC45DD5E}" srcId="{512648C4-EC9B-4C59-8AE4-B4B0463C21A8}" destId="{10A44D17-524C-4C73-B5DF-63DA53D08C33}" srcOrd="0" destOrd="0" parTransId="{EE6264FE-0192-4562-9877-7021B72A19D9}" sibTransId="{13393AB8-9F9A-4938-AE1E-9C3A34FF1744}"/>
    <dgm:cxn modelId="{56364968-C0E1-423B-9CFE-AAD623C93422}" srcId="{D94023E2-3DD0-4137-837F-47ABA7D12BE9}" destId="{CDF48FF5-B0F1-4F99-ACF2-5C1AFC708CBE}" srcOrd="0" destOrd="0" parTransId="{F907BE45-8085-4EA0-B4C0-E1E96C000CAE}" sibTransId="{76C995C6-9439-43AC-AEB9-0D8B3CD39093}"/>
    <dgm:cxn modelId="{C4C46D52-D469-4D12-A546-A9A30123C462}" srcId="{F8F786EF-929C-4DF8-84F1-511B426FA425}" destId="{D94023E2-3DD0-4137-837F-47ABA7D12BE9}" srcOrd="2" destOrd="0" parTransId="{A62A4CD2-3EF7-43FF-8174-AF822C0095BB}" sibTransId="{A6EB57E5-AD03-4C8F-8BC4-0E579F531FE5}"/>
    <dgm:cxn modelId="{1A039A8A-F04F-4D55-B1F7-BE0DA7658E57}" type="presOf" srcId="{7D26E0CF-7818-4D31-8B1E-E6D678406D04}" destId="{56A5CAF0-9987-4390-932B-E06BE4F26C5F}" srcOrd="0" destOrd="0" presId="urn:microsoft.com/office/officeart/2008/layout/LinedList"/>
    <dgm:cxn modelId="{94159A97-01FB-4EC4-B6CE-F4DBC01EEA27}" type="presOf" srcId="{D94023E2-3DD0-4137-837F-47ABA7D12BE9}" destId="{7382C005-C551-45CA-BABF-B1D2A742789E}" srcOrd="0" destOrd="0" presId="urn:microsoft.com/office/officeart/2008/layout/LinedList"/>
    <dgm:cxn modelId="{D629639C-F0C0-4979-9342-A7E69425550C}" srcId="{7D26E0CF-7818-4D31-8B1E-E6D678406D04}" destId="{EB2F6C84-FAC0-4A6D-A279-4F35E30FC0A8}" srcOrd="0" destOrd="0" parTransId="{91C0601E-4AC5-4F02-A499-0E6A6218955C}" sibTransId="{A990418C-7BD6-4BF2-BC36-751166B20648}"/>
    <dgm:cxn modelId="{ECA41BA2-C9C2-49C7-85FE-38414D9AC648}" srcId="{F8F786EF-929C-4DF8-84F1-511B426FA425}" destId="{512648C4-EC9B-4C59-8AE4-B4B0463C21A8}" srcOrd="1" destOrd="0" parTransId="{FC3A5C11-EDC9-40EE-9B07-A7472EAD4115}" sibTransId="{C532BDF3-3711-467A-8B85-2CC39FEE3166}"/>
    <dgm:cxn modelId="{29676AAE-603D-4F8E-8243-EFC230C2787E}" type="presOf" srcId="{CDF48FF5-B0F1-4F99-ACF2-5C1AFC708CBE}" destId="{5F6AD189-7A8A-408C-B2BC-5AF6865305C9}" srcOrd="0" destOrd="0" presId="urn:microsoft.com/office/officeart/2008/layout/LinedList"/>
    <dgm:cxn modelId="{7A64A6BC-D7CD-4998-84AB-1E3B0F2B256D}" type="presOf" srcId="{512648C4-EC9B-4C59-8AE4-B4B0463C21A8}" destId="{2A824AF8-3E7F-4C74-8CAC-882905EA2F34}" srcOrd="0" destOrd="0" presId="urn:microsoft.com/office/officeart/2008/layout/LinedList"/>
    <dgm:cxn modelId="{BCDE50C4-02B5-4A2E-B572-B1B9C7D0A56C}" srcId="{F8F786EF-929C-4DF8-84F1-511B426FA425}" destId="{7D26E0CF-7818-4D31-8B1E-E6D678406D04}" srcOrd="0" destOrd="0" parTransId="{835A2C56-9DBA-460F-A33B-9066BF268BB2}" sibTransId="{FADF5F3C-F4A9-4700-B8EC-DB4A18E281F9}"/>
    <dgm:cxn modelId="{5158DCD6-8106-4592-9AD0-0DEBA33022EE}" type="presOf" srcId="{F8F786EF-929C-4DF8-84F1-511B426FA425}" destId="{570D5E0A-4FA6-4D18-803A-2E19F9616ACD}" srcOrd="0" destOrd="0" presId="urn:microsoft.com/office/officeart/2008/layout/LinedList"/>
    <dgm:cxn modelId="{A9B413FD-18CC-430F-A3AF-C8E736A7AC5E}" type="presOf" srcId="{9B254205-BFB0-4405-A150-1EB3A3803415}" destId="{DF2079FD-2DEB-4167-9F29-EB83EC58D292}" srcOrd="0" destOrd="0" presId="urn:microsoft.com/office/officeart/2008/layout/LinedList"/>
    <dgm:cxn modelId="{FCD746FD-EE9E-41FE-97F0-B67BB4D11614}" type="presOf" srcId="{4F551EA0-DFFC-42BE-82DB-96FC2E86E795}" destId="{525023D0-83D2-40BA-965C-155D205B1F4D}" srcOrd="0" destOrd="0" presId="urn:microsoft.com/office/officeart/2008/layout/LinedList"/>
    <dgm:cxn modelId="{445DCDF9-273B-4167-ABCD-8C0F64909B85}" type="presParOf" srcId="{570D5E0A-4FA6-4D18-803A-2E19F9616ACD}" destId="{6CBDA720-FEF0-4E65-805B-20A93D2F10A0}" srcOrd="0" destOrd="0" presId="urn:microsoft.com/office/officeart/2008/layout/LinedList"/>
    <dgm:cxn modelId="{09380DAF-32B2-4055-8426-31FBF2C1EF98}" type="presParOf" srcId="{570D5E0A-4FA6-4D18-803A-2E19F9616ACD}" destId="{DE16C25F-D0D9-4C97-BC05-7AE687E00FE9}" srcOrd="1" destOrd="0" presId="urn:microsoft.com/office/officeart/2008/layout/LinedList"/>
    <dgm:cxn modelId="{D1AFB407-1DA7-47C0-858D-BCB7497E3106}" type="presParOf" srcId="{DE16C25F-D0D9-4C97-BC05-7AE687E00FE9}" destId="{56A5CAF0-9987-4390-932B-E06BE4F26C5F}" srcOrd="0" destOrd="0" presId="urn:microsoft.com/office/officeart/2008/layout/LinedList"/>
    <dgm:cxn modelId="{F46639D0-3B55-4F70-9498-532A01CDB039}" type="presParOf" srcId="{DE16C25F-D0D9-4C97-BC05-7AE687E00FE9}" destId="{D9A9797D-4F39-4F67-BC42-6B675C387552}" srcOrd="1" destOrd="0" presId="urn:microsoft.com/office/officeart/2008/layout/LinedList"/>
    <dgm:cxn modelId="{AF78CC5A-CFCF-4663-BF25-83135E4971A8}" type="presParOf" srcId="{D9A9797D-4F39-4F67-BC42-6B675C387552}" destId="{79EB5C29-7F7D-452C-BC5F-595C21FCC08A}" srcOrd="0" destOrd="0" presId="urn:microsoft.com/office/officeart/2008/layout/LinedList"/>
    <dgm:cxn modelId="{CFF41A5C-EED0-4BE6-9DD1-091CA4CEFED8}" type="presParOf" srcId="{D9A9797D-4F39-4F67-BC42-6B675C387552}" destId="{986D75FA-F3E6-4959-8B04-E216DFABCABB}" srcOrd="1" destOrd="0" presId="urn:microsoft.com/office/officeart/2008/layout/LinedList"/>
    <dgm:cxn modelId="{1E0D6D31-676E-4253-A93D-6A17CD97DDE8}" type="presParOf" srcId="{986D75FA-F3E6-4959-8B04-E216DFABCABB}" destId="{634E8847-77C2-41E4-8D72-B81AF95CD67D}" srcOrd="0" destOrd="0" presId="urn:microsoft.com/office/officeart/2008/layout/LinedList"/>
    <dgm:cxn modelId="{F33A3FA8-9F61-4F03-BF84-166B9E18CF86}" type="presParOf" srcId="{986D75FA-F3E6-4959-8B04-E216DFABCABB}" destId="{F0E67A9C-8996-4B3A-BD76-8B840D1649F5}" srcOrd="1" destOrd="0" presId="urn:microsoft.com/office/officeart/2008/layout/LinedList"/>
    <dgm:cxn modelId="{B8A48561-F676-4235-B644-9D52B23C255D}" type="presParOf" srcId="{986D75FA-F3E6-4959-8B04-E216DFABCABB}" destId="{030D823F-440D-4D11-BA87-0D530F968E9D}" srcOrd="2" destOrd="0" presId="urn:microsoft.com/office/officeart/2008/layout/LinedList"/>
    <dgm:cxn modelId="{401AA6BC-DC6B-4F3E-BDDE-32AE1BD2C2A5}" type="presParOf" srcId="{D9A9797D-4F39-4F67-BC42-6B675C387552}" destId="{148685C3-D7F6-4521-A855-1A1EB088982C}" srcOrd="2" destOrd="0" presId="urn:microsoft.com/office/officeart/2008/layout/LinedList"/>
    <dgm:cxn modelId="{40D5F747-E77A-4CCB-BA77-47ECA5D48C57}" type="presParOf" srcId="{D9A9797D-4F39-4F67-BC42-6B675C387552}" destId="{B81FBB0D-D2F6-4CDA-B98B-437770E8474E}" srcOrd="3" destOrd="0" presId="urn:microsoft.com/office/officeart/2008/layout/LinedList"/>
    <dgm:cxn modelId="{C8997DDF-302E-4BED-BDC0-D0FE4FF65DFC}" type="presParOf" srcId="{570D5E0A-4FA6-4D18-803A-2E19F9616ACD}" destId="{F65E5F06-D23B-4894-BD22-F02CE3AA784E}" srcOrd="2" destOrd="0" presId="urn:microsoft.com/office/officeart/2008/layout/LinedList"/>
    <dgm:cxn modelId="{E5079FD6-1523-45CA-891E-D5F442111E9B}" type="presParOf" srcId="{570D5E0A-4FA6-4D18-803A-2E19F9616ACD}" destId="{014EC53F-028E-4C56-A2D8-F6D4798AF4BE}" srcOrd="3" destOrd="0" presId="urn:microsoft.com/office/officeart/2008/layout/LinedList"/>
    <dgm:cxn modelId="{4695467D-0526-47CB-A430-2871F5572A05}" type="presParOf" srcId="{014EC53F-028E-4C56-A2D8-F6D4798AF4BE}" destId="{2A824AF8-3E7F-4C74-8CAC-882905EA2F34}" srcOrd="0" destOrd="0" presId="urn:microsoft.com/office/officeart/2008/layout/LinedList"/>
    <dgm:cxn modelId="{70A91F42-85A7-4CDA-A2D1-C509830CAC4F}" type="presParOf" srcId="{014EC53F-028E-4C56-A2D8-F6D4798AF4BE}" destId="{4EAEB131-B340-4BF5-A88D-4957175F2644}" srcOrd="1" destOrd="0" presId="urn:microsoft.com/office/officeart/2008/layout/LinedList"/>
    <dgm:cxn modelId="{5A1028CC-9882-4BCC-AD46-C3C233A76593}" type="presParOf" srcId="{4EAEB131-B340-4BF5-A88D-4957175F2644}" destId="{7052B24A-14F1-4912-9A34-153CF8AD4FE6}" srcOrd="0" destOrd="0" presId="urn:microsoft.com/office/officeart/2008/layout/LinedList"/>
    <dgm:cxn modelId="{065A6860-A8D2-4B9B-AA48-9676B48A5921}" type="presParOf" srcId="{4EAEB131-B340-4BF5-A88D-4957175F2644}" destId="{50C5A3A8-8E1E-46C2-9E78-C4459EE08095}" srcOrd="1" destOrd="0" presId="urn:microsoft.com/office/officeart/2008/layout/LinedList"/>
    <dgm:cxn modelId="{CEECBEA5-5A17-46F2-B0A6-9F1481A58272}" type="presParOf" srcId="{50C5A3A8-8E1E-46C2-9E78-C4459EE08095}" destId="{C8409793-CC7F-46B8-9838-3DE1BC7B0362}" srcOrd="0" destOrd="0" presId="urn:microsoft.com/office/officeart/2008/layout/LinedList"/>
    <dgm:cxn modelId="{2CF8A6F4-DB63-4958-8354-C95DE685F7A4}" type="presParOf" srcId="{50C5A3A8-8E1E-46C2-9E78-C4459EE08095}" destId="{E9A87285-2038-4208-968E-EE309577F389}" srcOrd="1" destOrd="0" presId="urn:microsoft.com/office/officeart/2008/layout/LinedList"/>
    <dgm:cxn modelId="{BEB0B4A9-BE69-4D5C-A0AE-DEA8115095C5}" type="presParOf" srcId="{50C5A3A8-8E1E-46C2-9E78-C4459EE08095}" destId="{08D24940-18EC-40D9-B245-27C6B2177D4E}" srcOrd="2" destOrd="0" presId="urn:microsoft.com/office/officeart/2008/layout/LinedList"/>
    <dgm:cxn modelId="{3A8CC3C1-423E-4FE0-9932-F0642AE74347}" type="presParOf" srcId="{4EAEB131-B340-4BF5-A88D-4957175F2644}" destId="{0B38828C-F716-4343-BC08-E2579F8C3ADD}" srcOrd="2" destOrd="0" presId="urn:microsoft.com/office/officeart/2008/layout/LinedList"/>
    <dgm:cxn modelId="{6C951524-CE97-4762-96A0-753089F84963}" type="presParOf" srcId="{4EAEB131-B340-4BF5-A88D-4957175F2644}" destId="{0DDEF9E4-A511-4691-8A5D-4022BC7B2F33}" srcOrd="3" destOrd="0" presId="urn:microsoft.com/office/officeart/2008/layout/LinedList"/>
    <dgm:cxn modelId="{64AB3BE6-D26C-4E7E-B382-06DB563B9E84}" type="presParOf" srcId="{570D5E0A-4FA6-4D18-803A-2E19F9616ACD}" destId="{5FECDE14-818F-4ED4-B2A5-AADCE0BECE3E}" srcOrd="4" destOrd="0" presId="urn:microsoft.com/office/officeart/2008/layout/LinedList"/>
    <dgm:cxn modelId="{3DB19B58-886B-4FAC-A2A5-212334EFB93D}" type="presParOf" srcId="{570D5E0A-4FA6-4D18-803A-2E19F9616ACD}" destId="{83561F04-0D06-4FDE-BA45-3DA61994CFDE}" srcOrd="5" destOrd="0" presId="urn:microsoft.com/office/officeart/2008/layout/LinedList"/>
    <dgm:cxn modelId="{3CA0B863-5F4D-4B14-B808-445740F2B4CC}" type="presParOf" srcId="{83561F04-0D06-4FDE-BA45-3DA61994CFDE}" destId="{7382C005-C551-45CA-BABF-B1D2A742789E}" srcOrd="0" destOrd="0" presId="urn:microsoft.com/office/officeart/2008/layout/LinedList"/>
    <dgm:cxn modelId="{8A6FB3EF-BEDA-41A6-A139-5A6B233C55A6}" type="presParOf" srcId="{83561F04-0D06-4FDE-BA45-3DA61994CFDE}" destId="{9E7DC96F-0002-4A40-AF29-620049FC9F1B}" srcOrd="1" destOrd="0" presId="urn:microsoft.com/office/officeart/2008/layout/LinedList"/>
    <dgm:cxn modelId="{8C4E807D-3481-4D0B-96EF-77E9DE5E6460}" type="presParOf" srcId="{9E7DC96F-0002-4A40-AF29-620049FC9F1B}" destId="{F17CA4D9-E9AA-4CB2-A67B-93B5B68E0218}" srcOrd="0" destOrd="0" presId="urn:microsoft.com/office/officeart/2008/layout/LinedList"/>
    <dgm:cxn modelId="{93871C80-9049-490F-9F02-AB84EA7337FE}" type="presParOf" srcId="{9E7DC96F-0002-4A40-AF29-620049FC9F1B}" destId="{F03F7114-C55F-4BDC-BD9A-FDE0B63B45F0}" srcOrd="1" destOrd="0" presId="urn:microsoft.com/office/officeart/2008/layout/LinedList"/>
    <dgm:cxn modelId="{BDF48D84-E970-4922-8D73-E2F2FAC0AF4E}" type="presParOf" srcId="{F03F7114-C55F-4BDC-BD9A-FDE0B63B45F0}" destId="{6A64C0DA-2A85-4191-B257-8C6F430C78BB}" srcOrd="0" destOrd="0" presId="urn:microsoft.com/office/officeart/2008/layout/LinedList"/>
    <dgm:cxn modelId="{66610D0A-681B-45F9-BE74-BE04788C2DD1}" type="presParOf" srcId="{F03F7114-C55F-4BDC-BD9A-FDE0B63B45F0}" destId="{5F6AD189-7A8A-408C-B2BC-5AF6865305C9}" srcOrd="1" destOrd="0" presId="urn:microsoft.com/office/officeart/2008/layout/LinedList"/>
    <dgm:cxn modelId="{A7A58DE8-14E3-41E8-8FA2-56F762EE0D98}" type="presParOf" srcId="{F03F7114-C55F-4BDC-BD9A-FDE0B63B45F0}" destId="{96F9187B-7ECB-4649-8548-09893CF0EC0F}" srcOrd="2" destOrd="0" presId="urn:microsoft.com/office/officeart/2008/layout/LinedList"/>
    <dgm:cxn modelId="{2397B166-BFEB-41D5-8497-6F467BBD672D}" type="presParOf" srcId="{9E7DC96F-0002-4A40-AF29-620049FC9F1B}" destId="{99951C25-4FFF-4257-9E04-CABBB99C6B36}" srcOrd="2" destOrd="0" presId="urn:microsoft.com/office/officeart/2008/layout/LinedList"/>
    <dgm:cxn modelId="{BFCEF067-9B5A-4905-8DF0-07FF70054745}" type="presParOf" srcId="{9E7DC96F-0002-4A40-AF29-620049FC9F1B}" destId="{E2D514C6-6918-45C3-9852-4071FD3B9883}" srcOrd="3" destOrd="0" presId="urn:microsoft.com/office/officeart/2008/layout/LinedList"/>
    <dgm:cxn modelId="{B4D207F0-A7A4-415E-9B3E-4BF0D607F819}" type="presParOf" srcId="{570D5E0A-4FA6-4D18-803A-2E19F9616ACD}" destId="{8A1FD0CF-D971-490E-9380-C72756CDCBF9}" srcOrd="6" destOrd="0" presId="urn:microsoft.com/office/officeart/2008/layout/LinedList"/>
    <dgm:cxn modelId="{C67494AD-BDCA-4F3C-97F9-9AF8F4FD1E2B}" type="presParOf" srcId="{570D5E0A-4FA6-4D18-803A-2E19F9616ACD}" destId="{FEBF1CE9-E889-43EC-934D-7C89FB289F5E}" srcOrd="7" destOrd="0" presId="urn:microsoft.com/office/officeart/2008/layout/LinedList"/>
    <dgm:cxn modelId="{7B04D12A-7308-4FEA-9A0C-AFF4BA29F789}" type="presParOf" srcId="{FEBF1CE9-E889-43EC-934D-7C89FB289F5E}" destId="{DF2079FD-2DEB-4167-9F29-EB83EC58D292}" srcOrd="0" destOrd="0" presId="urn:microsoft.com/office/officeart/2008/layout/LinedList"/>
    <dgm:cxn modelId="{4E0F2AD5-4634-49A4-BA82-BBA6E1BB69B9}" type="presParOf" srcId="{FEBF1CE9-E889-43EC-934D-7C89FB289F5E}" destId="{22AEADD6-6095-49D1-8667-A6B6DFDC54BA}" srcOrd="1" destOrd="0" presId="urn:microsoft.com/office/officeart/2008/layout/LinedList"/>
    <dgm:cxn modelId="{7CD85229-6EA2-4FCD-8CF7-F4C9F8677981}" type="presParOf" srcId="{22AEADD6-6095-49D1-8667-A6B6DFDC54BA}" destId="{0B043D04-FF40-4D3F-B287-73E20070CC38}" srcOrd="0" destOrd="0" presId="urn:microsoft.com/office/officeart/2008/layout/LinedList"/>
    <dgm:cxn modelId="{E3D11B0F-9508-4227-B23D-F34CC3A9FF3A}" type="presParOf" srcId="{22AEADD6-6095-49D1-8667-A6B6DFDC54BA}" destId="{3F11ACBB-4B2D-42AB-BEBC-D557FA467A43}" srcOrd="1" destOrd="0" presId="urn:microsoft.com/office/officeart/2008/layout/LinedList"/>
    <dgm:cxn modelId="{9A1CD34B-2B38-46C3-BF59-2F89108D8BCF}" type="presParOf" srcId="{3F11ACBB-4B2D-42AB-BEBC-D557FA467A43}" destId="{DB63F788-EEBC-4177-9CE1-CA3AC910FD9A}" srcOrd="0" destOrd="0" presId="urn:microsoft.com/office/officeart/2008/layout/LinedList"/>
    <dgm:cxn modelId="{5A1A11A8-16D1-4D90-95EA-3380955EF53A}" type="presParOf" srcId="{3F11ACBB-4B2D-42AB-BEBC-D557FA467A43}" destId="{525023D0-83D2-40BA-965C-155D205B1F4D}" srcOrd="1" destOrd="0" presId="urn:microsoft.com/office/officeart/2008/layout/LinedList"/>
    <dgm:cxn modelId="{DD0733CB-DC7F-4359-938D-CF51B80ACA3E}" type="presParOf" srcId="{3F11ACBB-4B2D-42AB-BEBC-D557FA467A43}" destId="{285CE97B-3E6E-4863-BB43-938E6388DEEC}" srcOrd="2" destOrd="0" presId="urn:microsoft.com/office/officeart/2008/layout/LinedList"/>
    <dgm:cxn modelId="{362381C5-9F1E-4C6A-A2B3-485CF9939DE3}" type="presParOf" srcId="{22AEADD6-6095-49D1-8667-A6B6DFDC54BA}" destId="{B355DCE5-F046-43BD-84F0-574227FEE985}" srcOrd="2" destOrd="0" presId="urn:microsoft.com/office/officeart/2008/layout/LinedList"/>
    <dgm:cxn modelId="{A49EE8C1-C8B0-4795-B0DC-9354229ACD23}" type="presParOf" srcId="{22AEADD6-6095-49D1-8667-A6B6DFDC54BA}" destId="{0F3F9200-1E7A-492C-885E-3F1FB07F6B42}"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B35CDD1-CAAE-4804-A2DC-CEC30849600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EA3D4CB-92DC-4925-B436-947B5B4C64B7}">
      <dgm:prSet/>
      <dgm:spPr/>
      <dgm:t>
        <a:bodyPr/>
        <a:lstStyle/>
        <a:p>
          <a:r>
            <a:rPr lang="en-US" dirty="0"/>
            <a:t>Originally conducted in 2014 by Sustainable Solutions Corporation</a:t>
          </a:r>
        </a:p>
      </dgm:t>
    </dgm:pt>
    <dgm:pt modelId="{B9C4F0ED-69CC-4656-9FC8-A26DF9B11318}" type="parTrans" cxnId="{9CCACE51-339D-412D-81A6-8C41672E61B6}">
      <dgm:prSet/>
      <dgm:spPr/>
      <dgm:t>
        <a:bodyPr/>
        <a:lstStyle/>
        <a:p>
          <a:endParaRPr lang="en-US"/>
        </a:p>
      </dgm:t>
    </dgm:pt>
    <dgm:pt modelId="{30FAE656-8114-429E-8393-07258DDAB2F4}" type="sibTrans" cxnId="{9CCACE51-339D-412D-81A6-8C41672E61B6}">
      <dgm:prSet/>
      <dgm:spPr/>
      <dgm:t>
        <a:bodyPr/>
        <a:lstStyle/>
        <a:p>
          <a:endParaRPr lang="en-US"/>
        </a:p>
      </dgm:t>
    </dgm:pt>
    <dgm:pt modelId="{33EC4488-65D0-4356-9ADD-599A2DDC8399}">
      <dgm:prSet/>
      <dgm:spPr/>
      <dgm:t>
        <a:bodyPr/>
        <a:lstStyle/>
        <a:p>
          <a:r>
            <a:rPr lang="en-US" dirty="0"/>
            <a:t>Peer reviewed and certified</a:t>
          </a:r>
        </a:p>
      </dgm:t>
    </dgm:pt>
    <dgm:pt modelId="{1B368EEE-4326-4C7D-9699-A817A11EFF62}" type="parTrans" cxnId="{6146E97C-8DBE-4647-9BDF-CFDF623819C6}">
      <dgm:prSet/>
      <dgm:spPr/>
      <dgm:t>
        <a:bodyPr/>
        <a:lstStyle/>
        <a:p>
          <a:endParaRPr lang="en-US"/>
        </a:p>
      </dgm:t>
    </dgm:pt>
    <dgm:pt modelId="{2B1637F5-481D-4AE2-8A8C-317C49998CFA}" type="sibTrans" cxnId="{6146E97C-8DBE-4647-9BDF-CFDF623819C6}">
      <dgm:prSet/>
      <dgm:spPr/>
      <dgm:t>
        <a:bodyPr/>
        <a:lstStyle/>
        <a:p>
          <a:endParaRPr lang="en-US"/>
        </a:p>
      </dgm:t>
    </dgm:pt>
    <dgm:pt modelId="{03EE67A3-94E3-4D7C-AA61-A8E052D2B16E}">
      <dgm:prSet/>
      <dgm:spPr/>
      <dgm:t>
        <a:bodyPr/>
        <a:lstStyle/>
        <a:p>
          <a:r>
            <a:rPr lang="en-US" dirty="0"/>
            <a:t>Quantified environmental impacts using ISO 14040 series</a:t>
          </a:r>
        </a:p>
      </dgm:t>
    </dgm:pt>
    <dgm:pt modelId="{7BA94031-BE8E-4557-A465-753DEA63C4C7}" type="parTrans" cxnId="{861E5954-69A8-4EE7-91F7-8BA66800FC1A}">
      <dgm:prSet/>
      <dgm:spPr/>
      <dgm:t>
        <a:bodyPr/>
        <a:lstStyle/>
        <a:p>
          <a:endParaRPr lang="en-US"/>
        </a:p>
      </dgm:t>
    </dgm:pt>
    <dgm:pt modelId="{E33C3363-6B35-473F-98BB-8D3D0786BE67}" type="sibTrans" cxnId="{861E5954-69A8-4EE7-91F7-8BA66800FC1A}">
      <dgm:prSet/>
      <dgm:spPr/>
      <dgm:t>
        <a:bodyPr/>
        <a:lstStyle/>
        <a:p>
          <a:endParaRPr lang="en-US"/>
        </a:p>
      </dgm:t>
    </dgm:pt>
    <dgm:pt modelId="{F9F6702B-2882-4BC1-BB77-FBCEFFE64A33}">
      <dgm:prSet/>
      <dgm:spPr/>
      <dgm:t>
        <a:bodyPr/>
        <a:lstStyle/>
        <a:p>
          <a:r>
            <a:rPr lang="en-US" dirty="0"/>
            <a:t>Investigated 7 PVC pipe products at each stage of the life cycle</a:t>
          </a:r>
        </a:p>
      </dgm:t>
    </dgm:pt>
    <dgm:pt modelId="{D9DDEDE3-9E0D-4C72-A1A6-BB744346066D}" type="parTrans" cxnId="{FC76CFE4-84D4-4ABF-91C5-E58E8645EA93}">
      <dgm:prSet/>
      <dgm:spPr/>
      <dgm:t>
        <a:bodyPr/>
        <a:lstStyle/>
        <a:p>
          <a:endParaRPr lang="en-US"/>
        </a:p>
      </dgm:t>
    </dgm:pt>
    <dgm:pt modelId="{69698255-3613-4DB4-BD4E-A4E1A68C78C3}" type="sibTrans" cxnId="{FC76CFE4-84D4-4ABF-91C5-E58E8645EA93}">
      <dgm:prSet/>
      <dgm:spPr/>
      <dgm:t>
        <a:bodyPr/>
        <a:lstStyle/>
        <a:p>
          <a:endParaRPr lang="en-US"/>
        </a:p>
      </dgm:t>
    </dgm:pt>
    <dgm:pt modelId="{9022AB6A-FF17-4D7B-BF57-DB7D1CC0B7B0}">
      <dgm:prSet/>
      <dgm:spPr/>
      <dgm:t>
        <a:bodyPr/>
        <a:lstStyle/>
        <a:p>
          <a:r>
            <a:rPr lang="en-US" dirty="0"/>
            <a:t>Use 100-year life cycle period</a:t>
          </a:r>
        </a:p>
      </dgm:t>
    </dgm:pt>
    <dgm:pt modelId="{267FD3AF-1409-4498-92F3-75B97818388C}" type="parTrans" cxnId="{5397A56B-6808-42AC-8B23-A71F3464C5F1}">
      <dgm:prSet/>
      <dgm:spPr/>
      <dgm:t>
        <a:bodyPr/>
        <a:lstStyle/>
        <a:p>
          <a:endParaRPr lang="en-US"/>
        </a:p>
      </dgm:t>
    </dgm:pt>
    <dgm:pt modelId="{08B25D60-FC28-4884-AF60-5208BFA33416}" type="sibTrans" cxnId="{5397A56B-6808-42AC-8B23-A71F3464C5F1}">
      <dgm:prSet/>
      <dgm:spPr/>
      <dgm:t>
        <a:bodyPr/>
        <a:lstStyle/>
        <a:p>
          <a:endParaRPr lang="en-US"/>
        </a:p>
      </dgm:t>
    </dgm:pt>
    <dgm:pt modelId="{6CC92220-9955-4C74-991D-0CC2D7579713}">
      <dgm:prSet/>
      <dgm:spPr/>
      <dgm:t>
        <a:bodyPr/>
        <a:lstStyle/>
        <a:p>
          <a:r>
            <a:rPr lang="en-US" dirty="0"/>
            <a:t>Investigated the use-phase characteristics and pipe performance</a:t>
          </a:r>
        </a:p>
      </dgm:t>
    </dgm:pt>
    <dgm:pt modelId="{7C224B04-7F4E-438B-8C57-0759475B133A}" type="parTrans" cxnId="{F2AAA5C3-A37F-4160-8393-6D1C7CDF03D9}">
      <dgm:prSet/>
      <dgm:spPr/>
      <dgm:t>
        <a:bodyPr/>
        <a:lstStyle/>
        <a:p>
          <a:endParaRPr lang="en-US"/>
        </a:p>
      </dgm:t>
    </dgm:pt>
    <dgm:pt modelId="{47AFDFA8-1528-460D-B5F8-AC7B11C6845C}" type="sibTrans" cxnId="{F2AAA5C3-A37F-4160-8393-6D1C7CDF03D9}">
      <dgm:prSet/>
      <dgm:spPr/>
      <dgm:t>
        <a:bodyPr/>
        <a:lstStyle/>
        <a:p>
          <a:endParaRPr lang="en-US"/>
        </a:p>
      </dgm:t>
    </dgm:pt>
    <dgm:pt modelId="{D1EF76F5-2D23-4ACF-BD29-EF43C13D06A9}" type="pres">
      <dgm:prSet presAssocID="{4B35CDD1-CAAE-4804-A2DC-CEC308496008}" presName="vert0" presStyleCnt="0">
        <dgm:presLayoutVars>
          <dgm:dir/>
          <dgm:animOne val="branch"/>
          <dgm:animLvl val="lvl"/>
        </dgm:presLayoutVars>
      </dgm:prSet>
      <dgm:spPr/>
    </dgm:pt>
    <dgm:pt modelId="{8B361887-BF14-42EF-8FBB-B1A60D7C4E75}" type="pres">
      <dgm:prSet presAssocID="{EEA3D4CB-92DC-4925-B436-947B5B4C64B7}" presName="thickLine" presStyleLbl="alignNode1" presStyleIdx="0" presStyleCnt="6"/>
      <dgm:spPr/>
    </dgm:pt>
    <dgm:pt modelId="{04501D79-8FED-4458-A8C3-C819DF491EA8}" type="pres">
      <dgm:prSet presAssocID="{EEA3D4CB-92DC-4925-B436-947B5B4C64B7}" presName="horz1" presStyleCnt="0"/>
      <dgm:spPr/>
    </dgm:pt>
    <dgm:pt modelId="{F889784C-E0B6-47C9-B0CF-E81F3AAF4838}" type="pres">
      <dgm:prSet presAssocID="{EEA3D4CB-92DC-4925-B436-947B5B4C64B7}" presName="tx1" presStyleLbl="revTx" presStyleIdx="0" presStyleCnt="6"/>
      <dgm:spPr/>
    </dgm:pt>
    <dgm:pt modelId="{4386809C-3774-4F81-B3EA-56EDE3D7D078}" type="pres">
      <dgm:prSet presAssocID="{EEA3D4CB-92DC-4925-B436-947B5B4C64B7}" presName="vert1" presStyleCnt="0"/>
      <dgm:spPr/>
    </dgm:pt>
    <dgm:pt modelId="{2B3C1517-0B7B-44F2-9CA6-B38B64B0F526}" type="pres">
      <dgm:prSet presAssocID="{33EC4488-65D0-4356-9ADD-599A2DDC8399}" presName="thickLine" presStyleLbl="alignNode1" presStyleIdx="1" presStyleCnt="6"/>
      <dgm:spPr/>
    </dgm:pt>
    <dgm:pt modelId="{14FD0F86-ED33-4E2D-9A20-8CF5815BD4A2}" type="pres">
      <dgm:prSet presAssocID="{33EC4488-65D0-4356-9ADD-599A2DDC8399}" presName="horz1" presStyleCnt="0"/>
      <dgm:spPr/>
    </dgm:pt>
    <dgm:pt modelId="{28E09A79-27C8-441C-B4FC-4853C3147828}" type="pres">
      <dgm:prSet presAssocID="{33EC4488-65D0-4356-9ADD-599A2DDC8399}" presName="tx1" presStyleLbl="revTx" presStyleIdx="1" presStyleCnt="6"/>
      <dgm:spPr/>
    </dgm:pt>
    <dgm:pt modelId="{FA447DEF-E5AB-47D2-8868-DC9B4F9104EF}" type="pres">
      <dgm:prSet presAssocID="{33EC4488-65D0-4356-9ADD-599A2DDC8399}" presName="vert1" presStyleCnt="0"/>
      <dgm:spPr/>
    </dgm:pt>
    <dgm:pt modelId="{637CD21F-44A9-426D-94C0-9CD7DBE2AA1E}" type="pres">
      <dgm:prSet presAssocID="{03EE67A3-94E3-4D7C-AA61-A8E052D2B16E}" presName="thickLine" presStyleLbl="alignNode1" presStyleIdx="2" presStyleCnt="6"/>
      <dgm:spPr/>
    </dgm:pt>
    <dgm:pt modelId="{63CB0376-3E20-4FC8-A032-3AE9F3386D7E}" type="pres">
      <dgm:prSet presAssocID="{03EE67A3-94E3-4D7C-AA61-A8E052D2B16E}" presName="horz1" presStyleCnt="0"/>
      <dgm:spPr/>
    </dgm:pt>
    <dgm:pt modelId="{B59E147F-B661-4806-B90F-D7FC41D70221}" type="pres">
      <dgm:prSet presAssocID="{03EE67A3-94E3-4D7C-AA61-A8E052D2B16E}" presName="tx1" presStyleLbl="revTx" presStyleIdx="2" presStyleCnt="6"/>
      <dgm:spPr/>
    </dgm:pt>
    <dgm:pt modelId="{5CA6F8A0-EFA1-4EA7-A3FD-758E4A4FD618}" type="pres">
      <dgm:prSet presAssocID="{03EE67A3-94E3-4D7C-AA61-A8E052D2B16E}" presName="vert1" presStyleCnt="0"/>
      <dgm:spPr/>
    </dgm:pt>
    <dgm:pt modelId="{F75225BE-B076-464D-9A44-C3F364CC0253}" type="pres">
      <dgm:prSet presAssocID="{F9F6702B-2882-4BC1-BB77-FBCEFFE64A33}" presName="thickLine" presStyleLbl="alignNode1" presStyleIdx="3" presStyleCnt="6"/>
      <dgm:spPr/>
    </dgm:pt>
    <dgm:pt modelId="{AC2FBC7E-9AFD-4DE0-8E6A-32BA2419879D}" type="pres">
      <dgm:prSet presAssocID="{F9F6702B-2882-4BC1-BB77-FBCEFFE64A33}" presName="horz1" presStyleCnt="0"/>
      <dgm:spPr/>
    </dgm:pt>
    <dgm:pt modelId="{C45493E9-E73E-422B-972D-B03951ECD738}" type="pres">
      <dgm:prSet presAssocID="{F9F6702B-2882-4BC1-BB77-FBCEFFE64A33}" presName="tx1" presStyleLbl="revTx" presStyleIdx="3" presStyleCnt="6"/>
      <dgm:spPr/>
    </dgm:pt>
    <dgm:pt modelId="{6210A27D-5FE4-4811-A9B8-CBB6BB4EC4CE}" type="pres">
      <dgm:prSet presAssocID="{F9F6702B-2882-4BC1-BB77-FBCEFFE64A33}" presName="vert1" presStyleCnt="0"/>
      <dgm:spPr/>
    </dgm:pt>
    <dgm:pt modelId="{2C2C4CD3-898E-4F35-9D3C-7D3E8297BB44}" type="pres">
      <dgm:prSet presAssocID="{9022AB6A-FF17-4D7B-BF57-DB7D1CC0B7B0}" presName="thickLine" presStyleLbl="alignNode1" presStyleIdx="4" presStyleCnt="6"/>
      <dgm:spPr/>
    </dgm:pt>
    <dgm:pt modelId="{8024B445-B4E9-46C6-A420-D9860670DDE9}" type="pres">
      <dgm:prSet presAssocID="{9022AB6A-FF17-4D7B-BF57-DB7D1CC0B7B0}" presName="horz1" presStyleCnt="0"/>
      <dgm:spPr/>
    </dgm:pt>
    <dgm:pt modelId="{3357BE25-28E5-4B34-AA9A-FBBFA3844670}" type="pres">
      <dgm:prSet presAssocID="{9022AB6A-FF17-4D7B-BF57-DB7D1CC0B7B0}" presName="tx1" presStyleLbl="revTx" presStyleIdx="4" presStyleCnt="6"/>
      <dgm:spPr/>
    </dgm:pt>
    <dgm:pt modelId="{E602995F-4F87-49CB-96C4-60DD89DE93A6}" type="pres">
      <dgm:prSet presAssocID="{9022AB6A-FF17-4D7B-BF57-DB7D1CC0B7B0}" presName="vert1" presStyleCnt="0"/>
      <dgm:spPr/>
    </dgm:pt>
    <dgm:pt modelId="{C22C9EC0-71E9-417E-9E38-219C5A0A6A3E}" type="pres">
      <dgm:prSet presAssocID="{6CC92220-9955-4C74-991D-0CC2D7579713}" presName="thickLine" presStyleLbl="alignNode1" presStyleIdx="5" presStyleCnt="6"/>
      <dgm:spPr/>
    </dgm:pt>
    <dgm:pt modelId="{EB969F6C-4C01-4190-A4A5-4218193D2845}" type="pres">
      <dgm:prSet presAssocID="{6CC92220-9955-4C74-991D-0CC2D7579713}" presName="horz1" presStyleCnt="0"/>
      <dgm:spPr/>
    </dgm:pt>
    <dgm:pt modelId="{92033F6A-C5A9-4D3D-9C7B-22F9D2B983AE}" type="pres">
      <dgm:prSet presAssocID="{6CC92220-9955-4C74-991D-0CC2D7579713}" presName="tx1" presStyleLbl="revTx" presStyleIdx="5" presStyleCnt="6"/>
      <dgm:spPr/>
    </dgm:pt>
    <dgm:pt modelId="{400B2ADF-282E-44C7-985F-F93E324CACF3}" type="pres">
      <dgm:prSet presAssocID="{6CC92220-9955-4C74-991D-0CC2D7579713}" presName="vert1" presStyleCnt="0"/>
      <dgm:spPr/>
    </dgm:pt>
  </dgm:ptLst>
  <dgm:cxnLst>
    <dgm:cxn modelId="{51CAE137-DD76-4B28-8E65-9D03A01F8EB5}" type="presOf" srcId="{F9F6702B-2882-4BC1-BB77-FBCEFFE64A33}" destId="{C45493E9-E73E-422B-972D-B03951ECD738}" srcOrd="0" destOrd="0" presId="urn:microsoft.com/office/officeart/2008/layout/LinedList"/>
    <dgm:cxn modelId="{9ECA7C3C-6F9D-44C7-AC03-AA1D01C4606F}" type="presOf" srcId="{EEA3D4CB-92DC-4925-B436-947B5B4C64B7}" destId="{F889784C-E0B6-47C9-B0CF-E81F3AAF4838}" srcOrd="0" destOrd="0" presId="urn:microsoft.com/office/officeart/2008/layout/LinedList"/>
    <dgm:cxn modelId="{5397A56B-6808-42AC-8B23-A71F3464C5F1}" srcId="{4B35CDD1-CAAE-4804-A2DC-CEC308496008}" destId="{9022AB6A-FF17-4D7B-BF57-DB7D1CC0B7B0}" srcOrd="4" destOrd="0" parTransId="{267FD3AF-1409-4498-92F3-75B97818388C}" sibTransId="{08B25D60-FC28-4884-AF60-5208BFA33416}"/>
    <dgm:cxn modelId="{9CCACE51-339D-412D-81A6-8C41672E61B6}" srcId="{4B35CDD1-CAAE-4804-A2DC-CEC308496008}" destId="{EEA3D4CB-92DC-4925-B436-947B5B4C64B7}" srcOrd="0" destOrd="0" parTransId="{B9C4F0ED-69CC-4656-9FC8-A26DF9B11318}" sibTransId="{30FAE656-8114-429E-8393-07258DDAB2F4}"/>
    <dgm:cxn modelId="{861E5954-69A8-4EE7-91F7-8BA66800FC1A}" srcId="{4B35CDD1-CAAE-4804-A2DC-CEC308496008}" destId="{03EE67A3-94E3-4D7C-AA61-A8E052D2B16E}" srcOrd="2" destOrd="0" parTransId="{7BA94031-BE8E-4557-A465-753DEA63C4C7}" sibTransId="{E33C3363-6B35-473F-98BB-8D3D0786BE67}"/>
    <dgm:cxn modelId="{6146E97C-8DBE-4647-9BDF-CFDF623819C6}" srcId="{4B35CDD1-CAAE-4804-A2DC-CEC308496008}" destId="{33EC4488-65D0-4356-9ADD-599A2DDC8399}" srcOrd="1" destOrd="0" parTransId="{1B368EEE-4326-4C7D-9699-A817A11EFF62}" sibTransId="{2B1637F5-481D-4AE2-8A8C-317C49998CFA}"/>
    <dgm:cxn modelId="{52E6317D-D57A-4CB0-8D77-DAB891A8EDF6}" type="presOf" srcId="{9022AB6A-FF17-4D7B-BF57-DB7D1CC0B7B0}" destId="{3357BE25-28E5-4B34-AA9A-FBBFA3844670}" srcOrd="0" destOrd="0" presId="urn:microsoft.com/office/officeart/2008/layout/LinedList"/>
    <dgm:cxn modelId="{1F1D287F-7FE2-482A-BD41-258EBB937531}" type="presOf" srcId="{03EE67A3-94E3-4D7C-AA61-A8E052D2B16E}" destId="{B59E147F-B661-4806-B90F-D7FC41D70221}" srcOrd="0" destOrd="0" presId="urn:microsoft.com/office/officeart/2008/layout/LinedList"/>
    <dgm:cxn modelId="{C99254BC-0CC8-459F-8D93-8DE9355829F6}" type="presOf" srcId="{4B35CDD1-CAAE-4804-A2DC-CEC308496008}" destId="{D1EF76F5-2D23-4ACF-BD29-EF43C13D06A9}" srcOrd="0" destOrd="0" presId="urn:microsoft.com/office/officeart/2008/layout/LinedList"/>
    <dgm:cxn modelId="{F2AAA5C3-A37F-4160-8393-6D1C7CDF03D9}" srcId="{4B35CDD1-CAAE-4804-A2DC-CEC308496008}" destId="{6CC92220-9955-4C74-991D-0CC2D7579713}" srcOrd="5" destOrd="0" parTransId="{7C224B04-7F4E-438B-8C57-0759475B133A}" sibTransId="{47AFDFA8-1528-460D-B5F8-AC7B11C6845C}"/>
    <dgm:cxn modelId="{FC76CFE4-84D4-4ABF-91C5-E58E8645EA93}" srcId="{4B35CDD1-CAAE-4804-A2DC-CEC308496008}" destId="{F9F6702B-2882-4BC1-BB77-FBCEFFE64A33}" srcOrd="3" destOrd="0" parTransId="{D9DDEDE3-9E0D-4C72-A1A6-BB744346066D}" sibTransId="{69698255-3613-4DB4-BD4E-A4E1A68C78C3}"/>
    <dgm:cxn modelId="{D492C8EE-FC44-4B5E-BB9C-43F037DF0263}" type="presOf" srcId="{33EC4488-65D0-4356-9ADD-599A2DDC8399}" destId="{28E09A79-27C8-441C-B4FC-4853C3147828}" srcOrd="0" destOrd="0" presId="urn:microsoft.com/office/officeart/2008/layout/LinedList"/>
    <dgm:cxn modelId="{163110FD-916D-4220-A0AC-CDFACCB3ED10}" type="presOf" srcId="{6CC92220-9955-4C74-991D-0CC2D7579713}" destId="{92033F6A-C5A9-4D3D-9C7B-22F9D2B983AE}" srcOrd="0" destOrd="0" presId="urn:microsoft.com/office/officeart/2008/layout/LinedList"/>
    <dgm:cxn modelId="{3F641466-129C-4966-8447-14C31D63F9F7}" type="presParOf" srcId="{D1EF76F5-2D23-4ACF-BD29-EF43C13D06A9}" destId="{8B361887-BF14-42EF-8FBB-B1A60D7C4E75}" srcOrd="0" destOrd="0" presId="urn:microsoft.com/office/officeart/2008/layout/LinedList"/>
    <dgm:cxn modelId="{DB9232D6-5155-4534-90D5-3943E2FCA526}" type="presParOf" srcId="{D1EF76F5-2D23-4ACF-BD29-EF43C13D06A9}" destId="{04501D79-8FED-4458-A8C3-C819DF491EA8}" srcOrd="1" destOrd="0" presId="urn:microsoft.com/office/officeart/2008/layout/LinedList"/>
    <dgm:cxn modelId="{61CC96C2-5895-4951-8E32-FA6D91894844}" type="presParOf" srcId="{04501D79-8FED-4458-A8C3-C819DF491EA8}" destId="{F889784C-E0B6-47C9-B0CF-E81F3AAF4838}" srcOrd="0" destOrd="0" presId="urn:microsoft.com/office/officeart/2008/layout/LinedList"/>
    <dgm:cxn modelId="{ECB21819-5BC9-47F9-8CCC-C1849873AC0F}" type="presParOf" srcId="{04501D79-8FED-4458-A8C3-C819DF491EA8}" destId="{4386809C-3774-4F81-B3EA-56EDE3D7D078}" srcOrd="1" destOrd="0" presId="urn:microsoft.com/office/officeart/2008/layout/LinedList"/>
    <dgm:cxn modelId="{9E88F963-645C-4C5A-B869-67A5477BD342}" type="presParOf" srcId="{D1EF76F5-2D23-4ACF-BD29-EF43C13D06A9}" destId="{2B3C1517-0B7B-44F2-9CA6-B38B64B0F526}" srcOrd="2" destOrd="0" presId="urn:microsoft.com/office/officeart/2008/layout/LinedList"/>
    <dgm:cxn modelId="{6032F0A6-1D09-4E03-9CCD-556F8A66382B}" type="presParOf" srcId="{D1EF76F5-2D23-4ACF-BD29-EF43C13D06A9}" destId="{14FD0F86-ED33-4E2D-9A20-8CF5815BD4A2}" srcOrd="3" destOrd="0" presId="urn:microsoft.com/office/officeart/2008/layout/LinedList"/>
    <dgm:cxn modelId="{53449920-DDC0-4AE5-9054-02F373FF8A7C}" type="presParOf" srcId="{14FD0F86-ED33-4E2D-9A20-8CF5815BD4A2}" destId="{28E09A79-27C8-441C-B4FC-4853C3147828}" srcOrd="0" destOrd="0" presId="urn:microsoft.com/office/officeart/2008/layout/LinedList"/>
    <dgm:cxn modelId="{38722DA7-1992-4443-B585-45851BAA2916}" type="presParOf" srcId="{14FD0F86-ED33-4E2D-9A20-8CF5815BD4A2}" destId="{FA447DEF-E5AB-47D2-8868-DC9B4F9104EF}" srcOrd="1" destOrd="0" presId="urn:microsoft.com/office/officeart/2008/layout/LinedList"/>
    <dgm:cxn modelId="{CC6952DD-A7E5-4E08-95D3-691966FF4F59}" type="presParOf" srcId="{D1EF76F5-2D23-4ACF-BD29-EF43C13D06A9}" destId="{637CD21F-44A9-426D-94C0-9CD7DBE2AA1E}" srcOrd="4" destOrd="0" presId="urn:microsoft.com/office/officeart/2008/layout/LinedList"/>
    <dgm:cxn modelId="{ACECAE4E-6162-414D-8068-1CAB33AB08B8}" type="presParOf" srcId="{D1EF76F5-2D23-4ACF-BD29-EF43C13D06A9}" destId="{63CB0376-3E20-4FC8-A032-3AE9F3386D7E}" srcOrd="5" destOrd="0" presId="urn:microsoft.com/office/officeart/2008/layout/LinedList"/>
    <dgm:cxn modelId="{42D27AEA-F8FB-47EA-8C71-BB9A1493952D}" type="presParOf" srcId="{63CB0376-3E20-4FC8-A032-3AE9F3386D7E}" destId="{B59E147F-B661-4806-B90F-D7FC41D70221}" srcOrd="0" destOrd="0" presId="urn:microsoft.com/office/officeart/2008/layout/LinedList"/>
    <dgm:cxn modelId="{48E27121-5D51-4759-A413-A6ACC7797EA6}" type="presParOf" srcId="{63CB0376-3E20-4FC8-A032-3AE9F3386D7E}" destId="{5CA6F8A0-EFA1-4EA7-A3FD-758E4A4FD618}" srcOrd="1" destOrd="0" presId="urn:microsoft.com/office/officeart/2008/layout/LinedList"/>
    <dgm:cxn modelId="{2BECD647-0730-489B-A8EB-B35A421F9F69}" type="presParOf" srcId="{D1EF76F5-2D23-4ACF-BD29-EF43C13D06A9}" destId="{F75225BE-B076-464D-9A44-C3F364CC0253}" srcOrd="6" destOrd="0" presId="urn:microsoft.com/office/officeart/2008/layout/LinedList"/>
    <dgm:cxn modelId="{04F285D9-0911-4343-AA15-68B09D0C1CE3}" type="presParOf" srcId="{D1EF76F5-2D23-4ACF-BD29-EF43C13D06A9}" destId="{AC2FBC7E-9AFD-4DE0-8E6A-32BA2419879D}" srcOrd="7" destOrd="0" presId="urn:microsoft.com/office/officeart/2008/layout/LinedList"/>
    <dgm:cxn modelId="{32E64507-2B8B-4876-9175-4665A8E53517}" type="presParOf" srcId="{AC2FBC7E-9AFD-4DE0-8E6A-32BA2419879D}" destId="{C45493E9-E73E-422B-972D-B03951ECD738}" srcOrd="0" destOrd="0" presId="urn:microsoft.com/office/officeart/2008/layout/LinedList"/>
    <dgm:cxn modelId="{02FE9E80-C8FF-40A5-A95E-B4BE6B026672}" type="presParOf" srcId="{AC2FBC7E-9AFD-4DE0-8E6A-32BA2419879D}" destId="{6210A27D-5FE4-4811-A9B8-CBB6BB4EC4CE}" srcOrd="1" destOrd="0" presId="urn:microsoft.com/office/officeart/2008/layout/LinedList"/>
    <dgm:cxn modelId="{A34EA437-8F27-4668-92EF-AADA277E0447}" type="presParOf" srcId="{D1EF76F5-2D23-4ACF-BD29-EF43C13D06A9}" destId="{2C2C4CD3-898E-4F35-9D3C-7D3E8297BB44}" srcOrd="8" destOrd="0" presId="urn:microsoft.com/office/officeart/2008/layout/LinedList"/>
    <dgm:cxn modelId="{5DA8B6B9-CCF7-4104-886A-6C926B8B0FD4}" type="presParOf" srcId="{D1EF76F5-2D23-4ACF-BD29-EF43C13D06A9}" destId="{8024B445-B4E9-46C6-A420-D9860670DDE9}" srcOrd="9" destOrd="0" presId="urn:microsoft.com/office/officeart/2008/layout/LinedList"/>
    <dgm:cxn modelId="{12652BE5-6845-4266-ABB0-14CA3F5FDF1A}" type="presParOf" srcId="{8024B445-B4E9-46C6-A420-D9860670DDE9}" destId="{3357BE25-28E5-4B34-AA9A-FBBFA3844670}" srcOrd="0" destOrd="0" presId="urn:microsoft.com/office/officeart/2008/layout/LinedList"/>
    <dgm:cxn modelId="{784EFF43-EF05-4850-9943-4801EAC4F6AC}" type="presParOf" srcId="{8024B445-B4E9-46C6-A420-D9860670DDE9}" destId="{E602995F-4F87-49CB-96C4-60DD89DE93A6}" srcOrd="1" destOrd="0" presId="urn:microsoft.com/office/officeart/2008/layout/LinedList"/>
    <dgm:cxn modelId="{7469B288-EE96-4711-BFC4-6D4BCC2C55AA}" type="presParOf" srcId="{D1EF76F5-2D23-4ACF-BD29-EF43C13D06A9}" destId="{C22C9EC0-71E9-417E-9E38-219C5A0A6A3E}" srcOrd="10" destOrd="0" presId="urn:microsoft.com/office/officeart/2008/layout/LinedList"/>
    <dgm:cxn modelId="{CEE3EB99-27E8-4EC2-A910-442080E4233C}" type="presParOf" srcId="{D1EF76F5-2D23-4ACF-BD29-EF43C13D06A9}" destId="{EB969F6C-4C01-4190-A4A5-4218193D2845}" srcOrd="11" destOrd="0" presId="urn:microsoft.com/office/officeart/2008/layout/LinedList"/>
    <dgm:cxn modelId="{DD00065D-F39E-494F-8A61-8455629495D2}" type="presParOf" srcId="{EB969F6C-4C01-4190-A4A5-4218193D2845}" destId="{92033F6A-C5A9-4D3D-9C7B-22F9D2B983AE}" srcOrd="0" destOrd="0" presId="urn:microsoft.com/office/officeart/2008/layout/LinedList"/>
    <dgm:cxn modelId="{2460A3DD-46EC-4083-9F25-A61CD713B46E}" type="presParOf" srcId="{EB969F6C-4C01-4190-A4A5-4218193D2845}" destId="{400B2ADF-282E-44C7-985F-F93E324CACF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804D1BC-90D4-4A66-81E5-AEFB7E582CB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14A9D15-3B1C-429C-8AEB-2D9CEB550D59}">
      <dgm:prSet/>
      <dgm:spPr/>
      <dgm:t>
        <a:bodyPr/>
        <a:lstStyle/>
        <a:p>
          <a:r>
            <a:rPr lang="en-US" dirty="0"/>
            <a:t>LCA data was first published in 2015 in an Environmental Product Declaration (EPD)</a:t>
          </a:r>
        </a:p>
      </dgm:t>
    </dgm:pt>
    <dgm:pt modelId="{541CE42A-6F37-42CC-8123-A62212E648CE}" type="parTrans" cxnId="{A4819939-C86E-4375-95A7-860333B0552C}">
      <dgm:prSet/>
      <dgm:spPr/>
      <dgm:t>
        <a:bodyPr/>
        <a:lstStyle/>
        <a:p>
          <a:endParaRPr lang="en-US"/>
        </a:p>
      </dgm:t>
    </dgm:pt>
    <dgm:pt modelId="{8D13E75A-B354-48F4-9B17-E9F46D06C242}" type="sibTrans" cxnId="{A4819939-C86E-4375-95A7-860333B0552C}">
      <dgm:prSet/>
      <dgm:spPr/>
      <dgm:t>
        <a:bodyPr/>
        <a:lstStyle/>
        <a:p>
          <a:endParaRPr lang="en-US"/>
        </a:p>
      </dgm:t>
    </dgm:pt>
    <dgm:pt modelId="{C6C555E4-8B7A-4B8D-86D9-7D07371422F9}">
      <dgm:prSet/>
      <dgm:spPr/>
      <dgm:t>
        <a:bodyPr/>
        <a:lstStyle/>
        <a:p>
          <a:r>
            <a:rPr lang="en-US" dirty="0"/>
            <a:t>EPD’s promote transparency to the public</a:t>
          </a:r>
        </a:p>
      </dgm:t>
    </dgm:pt>
    <dgm:pt modelId="{75F4A632-CB33-4D50-9E09-15BC15AB464A}" type="parTrans" cxnId="{6F5359BC-74FA-4EFE-84FD-A6802D741CF0}">
      <dgm:prSet/>
      <dgm:spPr/>
      <dgm:t>
        <a:bodyPr/>
        <a:lstStyle/>
        <a:p>
          <a:endParaRPr lang="en-US"/>
        </a:p>
      </dgm:t>
    </dgm:pt>
    <dgm:pt modelId="{FD97DF16-45A8-4E4A-95B9-AB6400989074}" type="sibTrans" cxnId="{6F5359BC-74FA-4EFE-84FD-A6802D741CF0}">
      <dgm:prSet/>
      <dgm:spPr/>
      <dgm:t>
        <a:bodyPr/>
        <a:lstStyle/>
        <a:p>
          <a:endParaRPr lang="en-US"/>
        </a:p>
      </dgm:t>
    </dgm:pt>
    <dgm:pt modelId="{37DB74F2-B2C3-47EE-A73E-0C1D46BA6EDA}">
      <dgm:prSet/>
      <dgm:spPr/>
      <dgm:t>
        <a:bodyPr/>
        <a:lstStyle/>
        <a:p>
          <a:r>
            <a:rPr lang="en-US" dirty="0"/>
            <a:t>Like a “food label” for building products</a:t>
          </a:r>
        </a:p>
      </dgm:t>
    </dgm:pt>
    <dgm:pt modelId="{9E8BB251-C39C-4C96-BB94-6CF002AD47AE}" type="parTrans" cxnId="{43D4CBB5-D3FD-436E-82D4-62E746C42914}">
      <dgm:prSet/>
      <dgm:spPr/>
      <dgm:t>
        <a:bodyPr/>
        <a:lstStyle/>
        <a:p>
          <a:endParaRPr lang="en-US"/>
        </a:p>
      </dgm:t>
    </dgm:pt>
    <dgm:pt modelId="{6AA44C89-2017-4BEC-B5B6-F30BC3671864}" type="sibTrans" cxnId="{43D4CBB5-D3FD-436E-82D4-62E746C42914}">
      <dgm:prSet/>
      <dgm:spPr/>
      <dgm:t>
        <a:bodyPr/>
        <a:lstStyle/>
        <a:p>
          <a:endParaRPr lang="en-US"/>
        </a:p>
      </dgm:t>
    </dgm:pt>
    <dgm:pt modelId="{1FD4AA56-EBD3-46FD-8DF4-5BC6F5A15305}">
      <dgm:prSet/>
      <dgm:spPr/>
      <dgm:t>
        <a:bodyPr/>
        <a:lstStyle/>
        <a:p>
          <a:r>
            <a:rPr lang="en-US" dirty="0"/>
            <a:t>EPDs are developed based on the requirements of International Organization for Standardization (ISO) 14025</a:t>
          </a:r>
        </a:p>
      </dgm:t>
    </dgm:pt>
    <dgm:pt modelId="{C60426A3-1C98-4553-A42F-6AA55B6958B5}" type="parTrans" cxnId="{2C04E7BD-8DED-406C-AC47-811F118F5F8F}">
      <dgm:prSet/>
      <dgm:spPr/>
      <dgm:t>
        <a:bodyPr/>
        <a:lstStyle/>
        <a:p>
          <a:endParaRPr lang="en-US"/>
        </a:p>
      </dgm:t>
    </dgm:pt>
    <dgm:pt modelId="{FDF7A440-F420-4DBD-8179-1682F810DBD0}" type="sibTrans" cxnId="{2C04E7BD-8DED-406C-AC47-811F118F5F8F}">
      <dgm:prSet/>
      <dgm:spPr/>
      <dgm:t>
        <a:bodyPr/>
        <a:lstStyle/>
        <a:p>
          <a:endParaRPr lang="en-US"/>
        </a:p>
      </dgm:t>
    </dgm:pt>
    <dgm:pt modelId="{7E29AE72-04E1-4686-9F70-C7F25ECDA09C}" type="pres">
      <dgm:prSet presAssocID="{C804D1BC-90D4-4A66-81E5-AEFB7E582CB8}" presName="vert0" presStyleCnt="0">
        <dgm:presLayoutVars>
          <dgm:dir/>
          <dgm:animOne val="branch"/>
          <dgm:animLvl val="lvl"/>
        </dgm:presLayoutVars>
      </dgm:prSet>
      <dgm:spPr/>
    </dgm:pt>
    <dgm:pt modelId="{32E9F0C5-F699-410D-ABB5-305DB8D7C7A9}" type="pres">
      <dgm:prSet presAssocID="{D14A9D15-3B1C-429C-8AEB-2D9CEB550D59}" presName="thickLine" presStyleLbl="alignNode1" presStyleIdx="0" presStyleCnt="4"/>
      <dgm:spPr/>
    </dgm:pt>
    <dgm:pt modelId="{734F9A7F-4A8C-4C67-A005-67402149D0D4}" type="pres">
      <dgm:prSet presAssocID="{D14A9D15-3B1C-429C-8AEB-2D9CEB550D59}" presName="horz1" presStyleCnt="0"/>
      <dgm:spPr/>
    </dgm:pt>
    <dgm:pt modelId="{38A6E08A-A022-464F-8EA1-15BB49F1EE14}" type="pres">
      <dgm:prSet presAssocID="{D14A9D15-3B1C-429C-8AEB-2D9CEB550D59}" presName="tx1" presStyleLbl="revTx" presStyleIdx="0" presStyleCnt="4"/>
      <dgm:spPr/>
    </dgm:pt>
    <dgm:pt modelId="{90CDD64A-C119-497F-BECD-6A8B906162D1}" type="pres">
      <dgm:prSet presAssocID="{D14A9D15-3B1C-429C-8AEB-2D9CEB550D59}" presName="vert1" presStyleCnt="0"/>
      <dgm:spPr/>
    </dgm:pt>
    <dgm:pt modelId="{0ED75929-154C-4A4B-8DBC-EED0F35C6AC5}" type="pres">
      <dgm:prSet presAssocID="{C6C555E4-8B7A-4B8D-86D9-7D07371422F9}" presName="thickLine" presStyleLbl="alignNode1" presStyleIdx="1" presStyleCnt="4"/>
      <dgm:spPr/>
    </dgm:pt>
    <dgm:pt modelId="{A4379598-E706-428C-8A00-51524D653557}" type="pres">
      <dgm:prSet presAssocID="{C6C555E4-8B7A-4B8D-86D9-7D07371422F9}" presName="horz1" presStyleCnt="0"/>
      <dgm:spPr/>
    </dgm:pt>
    <dgm:pt modelId="{497A564C-7078-421D-9E93-B6FABC4D1635}" type="pres">
      <dgm:prSet presAssocID="{C6C555E4-8B7A-4B8D-86D9-7D07371422F9}" presName="tx1" presStyleLbl="revTx" presStyleIdx="1" presStyleCnt="4"/>
      <dgm:spPr/>
    </dgm:pt>
    <dgm:pt modelId="{C6F4EA46-1A2D-4649-9D3A-0DADE1873CDF}" type="pres">
      <dgm:prSet presAssocID="{C6C555E4-8B7A-4B8D-86D9-7D07371422F9}" presName="vert1" presStyleCnt="0"/>
      <dgm:spPr/>
    </dgm:pt>
    <dgm:pt modelId="{16A6A7C1-A7AC-4F27-9A85-49A1E2B351F7}" type="pres">
      <dgm:prSet presAssocID="{37DB74F2-B2C3-47EE-A73E-0C1D46BA6EDA}" presName="thickLine" presStyleLbl="alignNode1" presStyleIdx="2" presStyleCnt="4"/>
      <dgm:spPr/>
    </dgm:pt>
    <dgm:pt modelId="{0850A8FE-6E23-4667-838E-978278E27CC8}" type="pres">
      <dgm:prSet presAssocID="{37DB74F2-B2C3-47EE-A73E-0C1D46BA6EDA}" presName="horz1" presStyleCnt="0"/>
      <dgm:spPr/>
    </dgm:pt>
    <dgm:pt modelId="{CF815984-441B-47AD-8D6B-054CBCE70B99}" type="pres">
      <dgm:prSet presAssocID="{37DB74F2-B2C3-47EE-A73E-0C1D46BA6EDA}" presName="tx1" presStyleLbl="revTx" presStyleIdx="2" presStyleCnt="4"/>
      <dgm:spPr/>
    </dgm:pt>
    <dgm:pt modelId="{4707E048-9D5C-424F-B8E3-C9C73695D209}" type="pres">
      <dgm:prSet presAssocID="{37DB74F2-B2C3-47EE-A73E-0C1D46BA6EDA}" presName="vert1" presStyleCnt="0"/>
      <dgm:spPr/>
    </dgm:pt>
    <dgm:pt modelId="{D9ABD04F-9BE5-4571-9BF8-2DB463F14790}" type="pres">
      <dgm:prSet presAssocID="{1FD4AA56-EBD3-46FD-8DF4-5BC6F5A15305}" presName="thickLine" presStyleLbl="alignNode1" presStyleIdx="3" presStyleCnt="4"/>
      <dgm:spPr/>
    </dgm:pt>
    <dgm:pt modelId="{1C02D587-3769-47CA-9B79-DE6F7C0D58F9}" type="pres">
      <dgm:prSet presAssocID="{1FD4AA56-EBD3-46FD-8DF4-5BC6F5A15305}" presName="horz1" presStyleCnt="0"/>
      <dgm:spPr/>
    </dgm:pt>
    <dgm:pt modelId="{339F3111-03DD-4294-8D68-8234038EA732}" type="pres">
      <dgm:prSet presAssocID="{1FD4AA56-EBD3-46FD-8DF4-5BC6F5A15305}" presName="tx1" presStyleLbl="revTx" presStyleIdx="3" presStyleCnt="4"/>
      <dgm:spPr/>
    </dgm:pt>
    <dgm:pt modelId="{99F84AE4-FD7F-4C7C-9042-DC7326EDD996}" type="pres">
      <dgm:prSet presAssocID="{1FD4AA56-EBD3-46FD-8DF4-5BC6F5A15305}" presName="vert1" presStyleCnt="0"/>
      <dgm:spPr/>
    </dgm:pt>
  </dgm:ptLst>
  <dgm:cxnLst>
    <dgm:cxn modelId="{A4819939-C86E-4375-95A7-860333B0552C}" srcId="{C804D1BC-90D4-4A66-81E5-AEFB7E582CB8}" destId="{D14A9D15-3B1C-429C-8AEB-2D9CEB550D59}" srcOrd="0" destOrd="0" parTransId="{541CE42A-6F37-42CC-8123-A62212E648CE}" sibTransId="{8D13E75A-B354-48F4-9B17-E9F46D06C242}"/>
    <dgm:cxn modelId="{7150F780-0AA0-496E-8170-6DD13F4F9EBE}" type="presOf" srcId="{C6C555E4-8B7A-4B8D-86D9-7D07371422F9}" destId="{497A564C-7078-421D-9E93-B6FABC4D1635}" srcOrd="0" destOrd="0" presId="urn:microsoft.com/office/officeart/2008/layout/LinedList"/>
    <dgm:cxn modelId="{B79C06A2-0D20-4C9C-9960-EEB799AD1BF7}" type="presOf" srcId="{37DB74F2-B2C3-47EE-A73E-0C1D46BA6EDA}" destId="{CF815984-441B-47AD-8D6B-054CBCE70B99}" srcOrd="0" destOrd="0" presId="urn:microsoft.com/office/officeart/2008/layout/LinedList"/>
    <dgm:cxn modelId="{1809FFA9-A2E1-4FCC-94A7-D5C7A517B607}" type="presOf" srcId="{D14A9D15-3B1C-429C-8AEB-2D9CEB550D59}" destId="{38A6E08A-A022-464F-8EA1-15BB49F1EE14}" srcOrd="0" destOrd="0" presId="urn:microsoft.com/office/officeart/2008/layout/LinedList"/>
    <dgm:cxn modelId="{43D4CBB5-D3FD-436E-82D4-62E746C42914}" srcId="{C804D1BC-90D4-4A66-81E5-AEFB7E582CB8}" destId="{37DB74F2-B2C3-47EE-A73E-0C1D46BA6EDA}" srcOrd="2" destOrd="0" parTransId="{9E8BB251-C39C-4C96-BB94-6CF002AD47AE}" sibTransId="{6AA44C89-2017-4BEC-B5B6-F30BC3671864}"/>
    <dgm:cxn modelId="{F9645DB9-D44E-4AD6-A575-5D61A1491539}" type="presOf" srcId="{C804D1BC-90D4-4A66-81E5-AEFB7E582CB8}" destId="{7E29AE72-04E1-4686-9F70-C7F25ECDA09C}" srcOrd="0" destOrd="0" presId="urn:microsoft.com/office/officeart/2008/layout/LinedList"/>
    <dgm:cxn modelId="{6F5359BC-74FA-4EFE-84FD-A6802D741CF0}" srcId="{C804D1BC-90D4-4A66-81E5-AEFB7E582CB8}" destId="{C6C555E4-8B7A-4B8D-86D9-7D07371422F9}" srcOrd="1" destOrd="0" parTransId="{75F4A632-CB33-4D50-9E09-15BC15AB464A}" sibTransId="{FD97DF16-45A8-4E4A-95B9-AB6400989074}"/>
    <dgm:cxn modelId="{2C04E7BD-8DED-406C-AC47-811F118F5F8F}" srcId="{C804D1BC-90D4-4A66-81E5-AEFB7E582CB8}" destId="{1FD4AA56-EBD3-46FD-8DF4-5BC6F5A15305}" srcOrd="3" destOrd="0" parTransId="{C60426A3-1C98-4553-A42F-6AA55B6958B5}" sibTransId="{FDF7A440-F420-4DBD-8179-1682F810DBD0}"/>
    <dgm:cxn modelId="{46B015FA-1114-416F-B82E-C25F9BDCA241}" type="presOf" srcId="{1FD4AA56-EBD3-46FD-8DF4-5BC6F5A15305}" destId="{339F3111-03DD-4294-8D68-8234038EA732}" srcOrd="0" destOrd="0" presId="urn:microsoft.com/office/officeart/2008/layout/LinedList"/>
    <dgm:cxn modelId="{60D40100-EA1C-4CBC-902D-F257990F4BA3}" type="presParOf" srcId="{7E29AE72-04E1-4686-9F70-C7F25ECDA09C}" destId="{32E9F0C5-F699-410D-ABB5-305DB8D7C7A9}" srcOrd="0" destOrd="0" presId="urn:microsoft.com/office/officeart/2008/layout/LinedList"/>
    <dgm:cxn modelId="{85BADE8D-B426-440C-B54D-34587C9E10DC}" type="presParOf" srcId="{7E29AE72-04E1-4686-9F70-C7F25ECDA09C}" destId="{734F9A7F-4A8C-4C67-A005-67402149D0D4}" srcOrd="1" destOrd="0" presId="urn:microsoft.com/office/officeart/2008/layout/LinedList"/>
    <dgm:cxn modelId="{D1DE0EFE-B20C-484D-95E4-67CDA9B1F0D2}" type="presParOf" srcId="{734F9A7F-4A8C-4C67-A005-67402149D0D4}" destId="{38A6E08A-A022-464F-8EA1-15BB49F1EE14}" srcOrd="0" destOrd="0" presId="urn:microsoft.com/office/officeart/2008/layout/LinedList"/>
    <dgm:cxn modelId="{779850E6-577F-41F2-B386-E63D678C9318}" type="presParOf" srcId="{734F9A7F-4A8C-4C67-A005-67402149D0D4}" destId="{90CDD64A-C119-497F-BECD-6A8B906162D1}" srcOrd="1" destOrd="0" presId="urn:microsoft.com/office/officeart/2008/layout/LinedList"/>
    <dgm:cxn modelId="{27AB8BC8-EC60-488F-8399-499D224EACCA}" type="presParOf" srcId="{7E29AE72-04E1-4686-9F70-C7F25ECDA09C}" destId="{0ED75929-154C-4A4B-8DBC-EED0F35C6AC5}" srcOrd="2" destOrd="0" presId="urn:microsoft.com/office/officeart/2008/layout/LinedList"/>
    <dgm:cxn modelId="{BD5AD652-A186-4A2F-B6B0-F57FB6AC16D5}" type="presParOf" srcId="{7E29AE72-04E1-4686-9F70-C7F25ECDA09C}" destId="{A4379598-E706-428C-8A00-51524D653557}" srcOrd="3" destOrd="0" presId="urn:microsoft.com/office/officeart/2008/layout/LinedList"/>
    <dgm:cxn modelId="{DEF4B254-D232-4B64-986B-0C3FFBBC4335}" type="presParOf" srcId="{A4379598-E706-428C-8A00-51524D653557}" destId="{497A564C-7078-421D-9E93-B6FABC4D1635}" srcOrd="0" destOrd="0" presId="urn:microsoft.com/office/officeart/2008/layout/LinedList"/>
    <dgm:cxn modelId="{D0A40169-B9C0-4836-BB44-5966E471FCF5}" type="presParOf" srcId="{A4379598-E706-428C-8A00-51524D653557}" destId="{C6F4EA46-1A2D-4649-9D3A-0DADE1873CDF}" srcOrd="1" destOrd="0" presId="urn:microsoft.com/office/officeart/2008/layout/LinedList"/>
    <dgm:cxn modelId="{8BBD9E39-4589-4AC0-A554-35F8736F9D54}" type="presParOf" srcId="{7E29AE72-04E1-4686-9F70-C7F25ECDA09C}" destId="{16A6A7C1-A7AC-4F27-9A85-49A1E2B351F7}" srcOrd="4" destOrd="0" presId="urn:microsoft.com/office/officeart/2008/layout/LinedList"/>
    <dgm:cxn modelId="{4E5A95DE-A150-49CA-8D4E-AE431DFBA047}" type="presParOf" srcId="{7E29AE72-04E1-4686-9F70-C7F25ECDA09C}" destId="{0850A8FE-6E23-4667-838E-978278E27CC8}" srcOrd="5" destOrd="0" presId="urn:microsoft.com/office/officeart/2008/layout/LinedList"/>
    <dgm:cxn modelId="{627BDDAE-3601-4F74-B9DA-3BF13A4A9ECA}" type="presParOf" srcId="{0850A8FE-6E23-4667-838E-978278E27CC8}" destId="{CF815984-441B-47AD-8D6B-054CBCE70B99}" srcOrd="0" destOrd="0" presId="urn:microsoft.com/office/officeart/2008/layout/LinedList"/>
    <dgm:cxn modelId="{279140B0-5A1D-40C7-8716-2176CE48A432}" type="presParOf" srcId="{0850A8FE-6E23-4667-838E-978278E27CC8}" destId="{4707E048-9D5C-424F-B8E3-C9C73695D209}" srcOrd="1" destOrd="0" presId="urn:microsoft.com/office/officeart/2008/layout/LinedList"/>
    <dgm:cxn modelId="{AF17C07D-DF1A-49A2-896D-BC95B735737E}" type="presParOf" srcId="{7E29AE72-04E1-4686-9F70-C7F25ECDA09C}" destId="{D9ABD04F-9BE5-4571-9BF8-2DB463F14790}" srcOrd="6" destOrd="0" presId="urn:microsoft.com/office/officeart/2008/layout/LinedList"/>
    <dgm:cxn modelId="{B7AE2DDF-7BBE-4569-B72E-C52E6732AD42}" type="presParOf" srcId="{7E29AE72-04E1-4686-9F70-C7F25ECDA09C}" destId="{1C02D587-3769-47CA-9B79-DE6F7C0D58F9}" srcOrd="7" destOrd="0" presId="urn:microsoft.com/office/officeart/2008/layout/LinedList"/>
    <dgm:cxn modelId="{BF5D21DE-0805-450B-8328-D0DDA3F10E9F}" type="presParOf" srcId="{1C02D587-3769-47CA-9B79-DE6F7C0D58F9}" destId="{339F3111-03DD-4294-8D68-8234038EA732}" srcOrd="0" destOrd="0" presId="urn:microsoft.com/office/officeart/2008/layout/LinedList"/>
    <dgm:cxn modelId="{701FE896-C901-49BC-8076-D4AEF606F396}" type="presParOf" srcId="{1C02D587-3769-47CA-9B79-DE6F7C0D58F9}" destId="{99F84AE4-FD7F-4C7C-9042-DC7326EDD99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896E7EF-1A61-484C-9AE1-4C7D4EEB41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4B1C1C-EB78-4E2A-898C-2D5D0F3559AE}">
      <dgm:prSet/>
      <dgm:spPr/>
      <dgm:t>
        <a:bodyPr/>
        <a:lstStyle/>
        <a:p>
          <a:r>
            <a:rPr lang="en-US" dirty="0"/>
            <a:t>Analyzed 8 PVC pipe products at 35 manufacturing facilities</a:t>
          </a:r>
        </a:p>
      </dgm:t>
    </dgm:pt>
    <dgm:pt modelId="{3E9F25A4-C373-436E-AE97-0C51BD74CFCE}" type="parTrans" cxnId="{1E7E8D72-3A7F-48DB-97DE-D699539D1A94}">
      <dgm:prSet/>
      <dgm:spPr/>
      <dgm:t>
        <a:bodyPr/>
        <a:lstStyle/>
        <a:p>
          <a:endParaRPr lang="en-US"/>
        </a:p>
      </dgm:t>
    </dgm:pt>
    <dgm:pt modelId="{D7FE6854-47A6-44E5-8D29-69FA58C52A3F}" type="sibTrans" cxnId="{1E7E8D72-3A7F-48DB-97DE-D699539D1A94}">
      <dgm:prSet/>
      <dgm:spPr/>
      <dgm:t>
        <a:bodyPr/>
        <a:lstStyle/>
        <a:p>
          <a:endParaRPr lang="en-US"/>
        </a:p>
      </dgm:t>
    </dgm:pt>
    <dgm:pt modelId="{890EAC53-0FF8-43F2-A73B-9D2419525076}">
      <dgm:prSet/>
      <dgm:spPr/>
      <dgm:t>
        <a:bodyPr/>
        <a:lstStyle/>
        <a:p>
          <a:r>
            <a:rPr lang="en-US" dirty="0"/>
            <a:t>No known chemicals are released internally into the water system</a:t>
          </a:r>
        </a:p>
      </dgm:t>
    </dgm:pt>
    <dgm:pt modelId="{13B95FCF-F2BF-4414-AB1F-66B83B1AF050}" type="parTrans" cxnId="{0384C01D-7A5D-4714-B080-EA7697075CE0}">
      <dgm:prSet/>
      <dgm:spPr/>
      <dgm:t>
        <a:bodyPr/>
        <a:lstStyle/>
        <a:p>
          <a:endParaRPr lang="en-US"/>
        </a:p>
      </dgm:t>
    </dgm:pt>
    <dgm:pt modelId="{C53F504F-8D80-4959-BAA0-5B9C4FC1376E}" type="sibTrans" cxnId="{0384C01D-7A5D-4714-B080-EA7697075CE0}">
      <dgm:prSet/>
      <dgm:spPr/>
      <dgm:t>
        <a:bodyPr/>
        <a:lstStyle/>
        <a:p>
          <a:endParaRPr lang="en-US"/>
        </a:p>
      </dgm:t>
    </dgm:pt>
    <dgm:pt modelId="{463AB899-366F-485A-A374-2887DE6CFE89}">
      <dgm:prSet/>
      <dgm:spPr/>
      <dgm:t>
        <a:bodyPr/>
        <a:lstStyle/>
        <a:p>
          <a:r>
            <a:rPr lang="en-US" dirty="0"/>
            <a:t>No known toxicity effects occur in the use of the product</a:t>
          </a:r>
        </a:p>
      </dgm:t>
    </dgm:pt>
    <dgm:pt modelId="{8D6AAC39-31F3-43BF-8FFC-AB56E96145D9}" type="parTrans" cxnId="{E4632561-B80E-435F-AAFF-FAB3E2899197}">
      <dgm:prSet/>
      <dgm:spPr/>
      <dgm:t>
        <a:bodyPr/>
        <a:lstStyle/>
        <a:p>
          <a:endParaRPr lang="en-US"/>
        </a:p>
      </dgm:t>
    </dgm:pt>
    <dgm:pt modelId="{4B7E3E87-7059-453F-9527-7186771EFA7F}" type="sibTrans" cxnId="{E4632561-B80E-435F-AAFF-FAB3E2899197}">
      <dgm:prSet/>
      <dgm:spPr/>
      <dgm:t>
        <a:bodyPr/>
        <a:lstStyle/>
        <a:p>
          <a:endParaRPr lang="en-US"/>
        </a:p>
      </dgm:t>
    </dgm:pt>
    <dgm:pt modelId="{DD39A778-E9D1-4AAC-87B6-C0C50718DD79}">
      <dgm:prSet/>
      <dgm:spPr/>
      <dgm:t>
        <a:bodyPr/>
        <a:lstStyle/>
        <a:p>
          <a:r>
            <a:rPr lang="en-US" dirty="0"/>
            <a:t>No known microplastics are associated with PVC pipe use</a:t>
          </a:r>
        </a:p>
      </dgm:t>
    </dgm:pt>
    <dgm:pt modelId="{FE1EE00A-B8A8-481E-B5FF-EB853599E3DF}" type="parTrans" cxnId="{6EC6978A-424B-4A0D-A097-30123AC39DFC}">
      <dgm:prSet/>
      <dgm:spPr/>
      <dgm:t>
        <a:bodyPr/>
        <a:lstStyle/>
        <a:p>
          <a:endParaRPr lang="en-US"/>
        </a:p>
      </dgm:t>
    </dgm:pt>
    <dgm:pt modelId="{8B41D289-2D2E-4430-8092-5DF0771D10C6}" type="sibTrans" cxnId="{6EC6978A-424B-4A0D-A097-30123AC39DFC}">
      <dgm:prSet/>
      <dgm:spPr/>
      <dgm:t>
        <a:bodyPr/>
        <a:lstStyle/>
        <a:p>
          <a:endParaRPr lang="en-US"/>
        </a:p>
      </dgm:t>
    </dgm:pt>
    <dgm:pt modelId="{81C6E30B-399A-4898-A72B-FA54D36F489A}">
      <dgm:prSet/>
      <dgm:spPr/>
      <dgm:t>
        <a:bodyPr/>
        <a:lstStyle/>
        <a:p>
          <a:r>
            <a:rPr lang="en-US" dirty="0"/>
            <a:t>No known per- and polyfluoroalkyl substances (PFAS) are associated with PVC pipe production</a:t>
          </a:r>
        </a:p>
      </dgm:t>
    </dgm:pt>
    <dgm:pt modelId="{ABF3CE72-5730-4335-A81C-BEF87BF36C95}" type="parTrans" cxnId="{20F0C5A5-F8A8-407D-A7BC-3EFD05707FD3}">
      <dgm:prSet/>
      <dgm:spPr/>
      <dgm:t>
        <a:bodyPr/>
        <a:lstStyle/>
        <a:p>
          <a:endParaRPr lang="en-US"/>
        </a:p>
      </dgm:t>
    </dgm:pt>
    <dgm:pt modelId="{E56CD593-A64C-4168-882C-6E99C8B0C8C4}" type="sibTrans" cxnId="{20F0C5A5-F8A8-407D-A7BC-3EFD05707FD3}">
      <dgm:prSet/>
      <dgm:spPr/>
      <dgm:t>
        <a:bodyPr/>
        <a:lstStyle/>
        <a:p>
          <a:endParaRPr lang="en-US"/>
        </a:p>
      </dgm:t>
    </dgm:pt>
    <dgm:pt modelId="{C8A2D01C-BA59-441E-8221-B3B2DFA81D1C}">
      <dgm:prSet/>
      <dgm:spPr/>
      <dgm:t>
        <a:bodyPr/>
        <a:lstStyle/>
        <a:p>
          <a:r>
            <a:rPr lang="en-US" dirty="0"/>
            <a:t>Health and Safety findings</a:t>
          </a:r>
        </a:p>
      </dgm:t>
    </dgm:pt>
    <dgm:pt modelId="{402F3F4B-0FDD-4125-931D-09CE6A6235DC}" type="parTrans" cxnId="{3413D3B6-0DDA-46C2-B1B1-D215BAECEFC1}">
      <dgm:prSet/>
      <dgm:spPr/>
      <dgm:t>
        <a:bodyPr/>
        <a:lstStyle/>
        <a:p>
          <a:endParaRPr lang="en-US"/>
        </a:p>
      </dgm:t>
    </dgm:pt>
    <dgm:pt modelId="{8EB38CEC-5E0E-4523-8FEC-ADF3D1F6B27D}" type="sibTrans" cxnId="{3413D3B6-0DDA-46C2-B1B1-D215BAECEFC1}">
      <dgm:prSet/>
      <dgm:spPr/>
      <dgm:t>
        <a:bodyPr/>
        <a:lstStyle/>
        <a:p>
          <a:endParaRPr lang="en-US"/>
        </a:p>
      </dgm:t>
    </dgm:pt>
    <dgm:pt modelId="{F6231922-C27D-429E-AA97-3D2B5DF5449E}">
      <dgm:prSet/>
      <dgm:spPr/>
      <dgm:t>
        <a:bodyPr/>
        <a:lstStyle/>
        <a:p>
          <a:r>
            <a:rPr lang="en-US" dirty="0"/>
            <a:t>Industry realized 6% overall improvement in carbon footprint</a:t>
          </a:r>
        </a:p>
      </dgm:t>
    </dgm:pt>
    <dgm:pt modelId="{1E74E0E9-9132-4967-A926-23C3B1FF480C}" type="parTrans" cxnId="{130A9A49-9172-42D4-95D3-1EC46EB460CB}">
      <dgm:prSet/>
      <dgm:spPr/>
      <dgm:t>
        <a:bodyPr/>
        <a:lstStyle/>
        <a:p>
          <a:endParaRPr lang="en-US"/>
        </a:p>
      </dgm:t>
    </dgm:pt>
    <dgm:pt modelId="{3C0E8A95-1BFB-46BB-8762-37317955E068}" type="sibTrans" cxnId="{130A9A49-9172-42D4-95D3-1EC46EB460CB}">
      <dgm:prSet/>
      <dgm:spPr/>
      <dgm:t>
        <a:bodyPr/>
        <a:lstStyle/>
        <a:p>
          <a:endParaRPr lang="en-US"/>
        </a:p>
      </dgm:t>
    </dgm:pt>
    <dgm:pt modelId="{DCF657AC-D769-4A57-8AE7-0A5E9F178B58}">
      <dgm:prSet/>
      <dgm:spPr/>
      <dgm:t>
        <a:bodyPr/>
        <a:lstStyle/>
        <a:p>
          <a:r>
            <a:rPr lang="en-US" dirty="0"/>
            <a:t>20% reduction in electricity use during the extrusion process</a:t>
          </a:r>
        </a:p>
      </dgm:t>
    </dgm:pt>
    <dgm:pt modelId="{3863ABDA-AAEF-493F-897B-F7F65741EA29}" type="parTrans" cxnId="{588AF72C-8E4E-47C4-A9F7-ECCD9155ABAD}">
      <dgm:prSet/>
      <dgm:spPr/>
      <dgm:t>
        <a:bodyPr/>
        <a:lstStyle/>
        <a:p>
          <a:endParaRPr lang="en-US"/>
        </a:p>
      </dgm:t>
    </dgm:pt>
    <dgm:pt modelId="{6E0345C6-F982-4290-892E-10673D4ECFDE}" type="sibTrans" cxnId="{588AF72C-8E4E-47C4-A9F7-ECCD9155ABAD}">
      <dgm:prSet/>
      <dgm:spPr/>
      <dgm:t>
        <a:bodyPr/>
        <a:lstStyle/>
        <a:p>
          <a:endParaRPr lang="en-US"/>
        </a:p>
      </dgm:t>
    </dgm:pt>
    <dgm:pt modelId="{BB57098D-0A55-47EC-B37F-FDBDF2A2F382}">
      <dgm:prSet/>
      <dgm:spPr/>
      <dgm:t>
        <a:bodyPr/>
        <a:lstStyle/>
        <a:p>
          <a:r>
            <a:rPr lang="en-US"/>
            <a:t>66</a:t>
          </a:r>
          <a:r>
            <a:rPr lang="en-US" dirty="0"/>
            <a:t>% reduction in water use during PVC pipe manufacturing</a:t>
          </a:r>
        </a:p>
      </dgm:t>
    </dgm:pt>
    <dgm:pt modelId="{78FA3DB2-9B1B-4ED3-8855-5C6B4DF115D5}" type="parTrans" cxnId="{6EE660C2-8D96-43BE-87C2-5EB5F14CBA4E}">
      <dgm:prSet/>
      <dgm:spPr/>
      <dgm:t>
        <a:bodyPr/>
        <a:lstStyle/>
        <a:p>
          <a:endParaRPr lang="en-US"/>
        </a:p>
      </dgm:t>
    </dgm:pt>
    <dgm:pt modelId="{230DB355-E218-4C53-82C5-0F02B6C4C615}" type="sibTrans" cxnId="{6EE660C2-8D96-43BE-87C2-5EB5F14CBA4E}">
      <dgm:prSet/>
      <dgm:spPr/>
      <dgm:t>
        <a:bodyPr/>
        <a:lstStyle/>
        <a:p>
          <a:endParaRPr lang="en-US"/>
        </a:p>
      </dgm:t>
    </dgm:pt>
    <dgm:pt modelId="{40A7AFB6-C5B5-4264-A509-5FA98F7CC9B1}" type="pres">
      <dgm:prSet presAssocID="{4896E7EF-1A61-484C-9AE1-4C7D4EEB4106}" presName="linear" presStyleCnt="0">
        <dgm:presLayoutVars>
          <dgm:animLvl val="lvl"/>
          <dgm:resizeHandles val="exact"/>
        </dgm:presLayoutVars>
      </dgm:prSet>
      <dgm:spPr/>
    </dgm:pt>
    <dgm:pt modelId="{CE3F67A8-5A69-4711-86C0-16A5004B3BE7}" type="pres">
      <dgm:prSet presAssocID="{144B1C1C-EB78-4E2A-898C-2D5D0F3559AE}" presName="parentText" presStyleLbl="node1" presStyleIdx="0" presStyleCnt="5">
        <dgm:presLayoutVars>
          <dgm:chMax val="0"/>
          <dgm:bulletEnabled val="1"/>
        </dgm:presLayoutVars>
      </dgm:prSet>
      <dgm:spPr/>
    </dgm:pt>
    <dgm:pt modelId="{5DFD53E3-FE24-43F6-A3A7-68B71EDA261C}" type="pres">
      <dgm:prSet presAssocID="{D7FE6854-47A6-44E5-8D29-69FA58C52A3F}" presName="spacer" presStyleCnt="0"/>
      <dgm:spPr/>
    </dgm:pt>
    <dgm:pt modelId="{64C125E9-0F7F-4F00-AD7D-000330B3A136}" type="pres">
      <dgm:prSet presAssocID="{F6231922-C27D-429E-AA97-3D2B5DF5449E}" presName="parentText" presStyleLbl="node1" presStyleIdx="1" presStyleCnt="5">
        <dgm:presLayoutVars>
          <dgm:chMax val="0"/>
          <dgm:bulletEnabled val="1"/>
        </dgm:presLayoutVars>
      </dgm:prSet>
      <dgm:spPr/>
    </dgm:pt>
    <dgm:pt modelId="{CB3D70C4-AD02-491B-BADC-4A1E45568D94}" type="pres">
      <dgm:prSet presAssocID="{3C0E8A95-1BFB-46BB-8762-37317955E068}" presName="spacer" presStyleCnt="0"/>
      <dgm:spPr/>
    </dgm:pt>
    <dgm:pt modelId="{7CC8C04F-C2CE-4D41-B07C-761E9BF0783B}" type="pres">
      <dgm:prSet presAssocID="{DCF657AC-D769-4A57-8AE7-0A5E9F178B58}" presName="parentText" presStyleLbl="node1" presStyleIdx="2" presStyleCnt="5">
        <dgm:presLayoutVars>
          <dgm:chMax val="0"/>
          <dgm:bulletEnabled val="1"/>
        </dgm:presLayoutVars>
      </dgm:prSet>
      <dgm:spPr/>
    </dgm:pt>
    <dgm:pt modelId="{1FE8C62F-F20D-4170-83F6-0D3093C66519}" type="pres">
      <dgm:prSet presAssocID="{6E0345C6-F982-4290-892E-10673D4ECFDE}" presName="spacer" presStyleCnt="0"/>
      <dgm:spPr/>
    </dgm:pt>
    <dgm:pt modelId="{0E50C8D7-F699-45EC-91F2-37E4A145BCF1}" type="pres">
      <dgm:prSet presAssocID="{BB57098D-0A55-47EC-B37F-FDBDF2A2F382}" presName="parentText" presStyleLbl="node1" presStyleIdx="3" presStyleCnt="5">
        <dgm:presLayoutVars>
          <dgm:chMax val="0"/>
          <dgm:bulletEnabled val="1"/>
        </dgm:presLayoutVars>
      </dgm:prSet>
      <dgm:spPr/>
    </dgm:pt>
    <dgm:pt modelId="{5369BE56-EC93-4891-88FA-6F8BFC03D47B}" type="pres">
      <dgm:prSet presAssocID="{230DB355-E218-4C53-82C5-0F02B6C4C615}" presName="spacer" presStyleCnt="0"/>
      <dgm:spPr/>
    </dgm:pt>
    <dgm:pt modelId="{6ACB35F4-4898-41C9-B1EC-DB6CF79C4673}" type="pres">
      <dgm:prSet presAssocID="{C8A2D01C-BA59-441E-8221-B3B2DFA81D1C}" presName="parentText" presStyleLbl="node1" presStyleIdx="4" presStyleCnt="5">
        <dgm:presLayoutVars>
          <dgm:chMax val="0"/>
          <dgm:bulletEnabled val="1"/>
        </dgm:presLayoutVars>
      </dgm:prSet>
      <dgm:spPr/>
    </dgm:pt>
    <dgm:pt modelId="{D3CB8609-6C31-410E-91BC-4352778A9529}" type="pres">
      <dgm:prSet presAssocID="{C8A2D01C-BA59-441E-8221-B3B2DFA81D1C}" presName="childText" presStyleLbl="revTx" presStyleIdx="0" presStyleCnt="1">
        <dgm:presLayoutVars>
          <dgm:bulletEnabled val="1"/>
        </dgm:presLayoutVars>
      </dgm:prSet>
      <dgm:spPr/>
    </dgm:pt>
  </dgm:ptLst>
  <dgm:cxnLst>
    <dgm:cxn modelId="{23310503-3477-4F4A-983A-54113BAF7AE7}" type="presOf" srcId="{890EAC53-0FF8-43F2-A73B-9D2419525076}" destId="{D3CB8609-6C31-410E-91BC-4352778A9529}" srcOrd="0" destOrd="0" presId="urn:microsoft.com/office/officeart/2005/8/layout/vList2"/>
    <dgm:cxn modelId="{3A5C3A1D-E67D-4C7F-A841-7385109DA861}" type="presOf" srcId="{4896E7EF-1A61-484C-9AE1-4C7D4EEB4106}" destId="{40A7AFB6-C5B5-4264-A509-5FA98F7CC9B1}" srcOrd="0" destOrd="0" presId="urn:microsoft.com/office/officeart/2005/8/layout/vList2"/>
    <dgm:cxn modelId="{0384C01D-7A5D-4714-B080-EA7697075CE0}" srcId="{C8A2D01C-BA59-441E-8221-B3B2DFA81D1C}" destId="{890EAC53-0FF8-43F2-A73B-9D2419525076}" srcOrd="0" destOrd="0" parTransId="{13B95FCF-F2BF-4414-AB1F-66B83B1AF050}" sibTransId="{C53F504F-8D80-4959-BAA0-5B9C4FC1376E}"/>
    <dgm:cxn modelId="{588AF72C-8E4E-47C4-A9F7-ECCD9155ABAD}" srcId="{4896E7EF-1A61-484C-9AE1-4C7D4EEB4106}" destId="{DCF657AC-D769-4A57-8AE7-0A5E9F178B58}" srcOrd="2" destOrd="0" parTransId="{3863ABDA-AAEF-493F-897B-F7F65741EA29}" sibTransId="{6E0345C6-F982-4290-892E-10673D4ECFDE}"/>
    <dgm:cxn modelId="{0360AA32-4056-4958-B331-D21586CD5241}" type="presOf" srcId="{144B1C1C-EB78-4E2A-898C-2D5D0F3559AE}" destId="{CE3F67A8-5A69-4711-86C0-16A5004B3BE7}" srcOrd="0" destOrd="0" presId="urn:microsoft.com/office/officeart/2005/8/layout/vList2"/>
    <dgm:cxn modelId="{E4632561-B80E-435F-AAFF-FAB3E2899197}" srcId="{C8A2D01C-BA59-441E-8221-B3B2DFA81D1C}" destId="{463AB899-366F-485A-A374-2887DE6CFE89}" srcOrd="1" destOrd="0" parTransId="{8D6AAC39-31F3-43BF-8FFC-AB56E96145D9}" sibTransId="{4B7E3E87-7059-453F-9527-7186771EFA7F}"/>
    <dgm:cxn modelId="{130A9A49-9172-42D4-95D3-1EC46EB460CB}" srcId="{4896E7EF-1A61-484C-9AE1-4C7D4EEB4106}" destId="{F6231922-C27D-429E-AA97-3D2B5DF5449E}" srcOrd="1" destOrd="0" parTransId="{1E74E0E9-9132-4967-A926-23C3B1FF480C}" sibTransId="{3C0E8A95-1BFB-46BB-8762-37317955E068}"/>
    <dgm:cxn modelId="{A9C5FE4C-E2F5-4224-A7E4-22327E2F4A47}" type="presOf" srcId="{81C6E30B-399A-4898-A72B-FA54D36F489A}" destId="{D3CB8609-6C31-410E-91BC-4352778A9529}" srcOrd="0" destOrd="3" presId="urn:microsoft.com/office/officeart/2005/8/layout/vList2"/>
    <dgm:cxn modelId="{1E7E8D72-3A7F-48DB-97DE-D699539D1A94}" srcId="{4896E7EF-1A61-484C-9AE1-4C7D4EEB4106}" destId="{144B1C1C-EB78-4E2A-898C-2D5D0F3559AE}" srcOrd="0" destOrd="0" parTransId="{3E9F25A4-C373-436E-AE97-0C51BD74CFCE}" sibTransId="{D7FE6854-47A6-44E5-8D29-69FA58C52A3F}"/>
    <dgm:cxn modelId="{71C9FF75-A0C9-4997-8916-84060590DF21}" type="presOf" srcId="{F6231922-C27D-429E-AA97-3D2B5DF5449E}" destId="{64C125E9-0F7F-4F00-AD7D-000330B3A136}" srcOrd="0" destOrd="0" presId="urn:microsoft.com/office/officeart/2005/8/layout/vList2"/>
    <dgm:cxn modelId="{29A8E687-3406-4961-A070-DAF353CFE211}" type="presOf" srcId="{DCF657AC-D769-4A57-8AE7-0A5E9F178B58}" destId="{7CC8C04F-C2CE-4D41-B07C-761E9BF0783B}" srcOrd="0" destOrd="0" presId="urn:microsoft.com/office/officeart/2005/8/layout/vList2"/>
    <dgm:cxn modelId="{6EC6978A-424B-4A0D-A097-30123AC39DFC}" srcId="{C8A2D01C-BA59-441E-8221-B3B2DFA81D1C}" destId="{DD39A778-E9D1-4AAC-87B6-C0C50718DD79}" srcOrd="2" destOrd="0" parTransId="{FE1EE00A-B8A8-481E-B5FF-EB853599E3DF}" sibTransId="{8B41D289-2D2E-4430-8092-5DF0771D10C6}"/>
    <dgm:cxn modelId="{9A17B98E-F180-4BC7-8D41-4EBC3B6BD098}" type="presOf" srcId="{DD39A778-E9D1-4AAC-87B6-C0C50718DD79}" destId="{D3CB8609-6C31-410E-91BC-4352778A9529}" srcOrd="0" destOrd="2" presId="urn:microsoft.com/office/officeart/2005/8/layout/vList2"/>
    <dgm:cxn modelId="{A45BDFA0-BA98-4405-9453-7EC08AB7D782}" type="presOf" srcId="{463AB899-366F-485A-A374-2887DE6CFE89}" destId="{D3CB8609-6C31-410E-91BC-4352778A9529}" srcOrd="0" destOrd="1" presId="urn:microsoft.com/office/officeart/2005/8/layout/vList2"/>
    <dgm:cxn modelId="{20F0C5A5-F8A8-407D-A7BC-3EFD05707FD3}" srcId="{C8A2D01C-BA59-441E-8221-B3B2DFA81D1C}" destId="{81C6E30B-399A-4898-A72B-FA54D36F489A}" srcOrd="3" destOrd="0" parTransId="{ABF3CE72-5730-4335-A81C-BEF87BF36C95}" sibTransId="{E56CD593-A64C-4168-882C-6E99C8B0C8C4}"/>
    <dgm:cxn modelId="{3413D3B6-0DDA-46C2-B1B1-D215BAECEFC1}" srcId="{4896E7EF-1A61-484C-9AE1-4C7D4EEB4106}" destId="{C8A2D01C-BA59-441E-8221-B3B2DFA81D1C}" srcOrd="4" destOrd="0" parTransId="{402F3F4B-0FDD-4125-931D-09CE6A6235DC}" sibTransId="{8EB38CEC-5E0E-4523-8FEC-ADF3D1F6B27D}"/>
    <dgm:cxn modelId="{B4D45BBA-E716-4FE5-92F4-6300C13B915A}" type="presOf" srcId="{C8A2D01C-BA59-441E-8221-B3B2DFA81D1C}" destId="{6ACB35F4-4898-41C9-B1EC-DB6CF79C4673}" srcOrd="0" destOrd="0" presId="urn:microsoft.com/office/officeart/2005/8/layout/vList2"/>
    <dgm:cxn modelId="{6EE660C2-8D96-43BE-87C2-5EB5F14CBA4E}" srcId="{4896E7EF-1A61-484C-9AE1-4C7D4EEB4106}" destId="{BB57098D-0A55-47EC-B37F-FDBDF2A2F382}" srcOrd="3" destOrd="0" parTransId="{78FA3DB2-9B1B-4ED3-8855-5C6B4DF115D5}" sibTransId="{230DB355-E218-4C53-82C5-0F02B6C4C615}"/>
    <dgm:cxn modelId="{E786BEC7-33B6-4BBB-A30D-CAF22F5327E4}" type="presOf" srcId="{BB57098D-0A55-47EC-B37F-FDBDF2A2F382}" destId="{0E50C8D7-F699-45EC-91F2-37E4A145BCF1}" srcOrd="0" destOrd="0" presId="urn:microsoft.com/office/officeart/2005/8/layout/vList2"/>
    <dgm:cxn modelId="{4A9336DF-FE9B-4572-A420-7C4CE1C6E21F}" type="presParOf" srcId="{40A7AFB6-C5B5-4264-A509-5FA98F7CC9B1}" destId="{CE3F67A8-5A69-4711-86C0-16A5004B3BE7}" srcOrd="0" destOrd="0" presId="urn:microsoft.com/office/officeart/2005/8/layout/vList2"/>
    <dgm:cxn modelId="{9E73DC55-B12A-43B4-8A61-3E7C3321835B}" type="presParOf" srcId="{40A7AFB6-C5B5-4264-A509-5FA98F7CC9B1}" destId="{5DFD53E3-FE24-43F6-A3A7-68B71EDA261C}" srcOrd="1" destOrd="0" presId="urn:microsoft.com/office/officeart/2005/8/layout/vList2"/>
    <dgm:cxn modelId="{C2CCFB33-C9ED-4672-BC2C-C94C40335945}" type="presParOf" srcId="{40A7AFB6-C5B5-4264-A509-5FA98F7CC9B1}" destId="{64C125E9-0F7F-4F00-AD7D-000330B3A136}" srcOrd="2" destOrd="0" presId="urn:microsoft.com/office/officeart/2005/8/layout/vList2"/>
    <dgm:cxn modelId="{EBADA433-7058-42FD-94A4-19E7B127412E}" type="presParOf" srcId="{40A7AFB6-C5B5-4264-A509-5FA98F7CC9B1}" destId="{CB3D70C4-AD02-491B-BADC-4A1E45568D94}" srcOrd="3" destOrd="0" presId="urn:microsoft.com/office/officeart/2005/8/layout/vList2"/>
    <dgm:cxn modelId="{CCB8AB06-B71E-4A5C-8094-B5A34DCA4CFB}" type="presParOf" srcId="{40A7AFB6-C5B5-4264-A509-5FA98F7CC9B1}" destId="{7CC8C04F-C2CE-4D41-B07C-761E9BF0783B}" srcOrd="4" destOrd="0" presId="urn:microsoft.com/office/officeart/2005/8/layout/vList2"/>
    <dgm:cxn modelId="{0B481E2E-96AB-41EE-B30A-B231F1A2D61A}" type="presParOf" srcId="{40A7AFB6-C5B5-4264-A509-5FA98F7CC9B1}" destId="{1FE8C62F-F20D-4170-83F6-0D3093C66519}" srcOrd="5" destOrd="0" presId="urn:microsoft.com/office/officeart/2005/8/layout/vList2"/>
    <dgm:cxn modelId="{FDE7B7F8-3CCF-4FF5-A338-6825448EF23B}" type="presParOf" srcId="{40A7AFB6-C5B5-4264-A509-5FA98F7CC9B1}" destId="{0E50C8D7-F699-45EC-91F2-37E4A145BCF1}" srcOrd="6" destOrd="0" presId="urn:microsoft.com/office/officeart/2005/8/layout/vList2"/>
    <dgm:cxn modelId="{64FFC01B-CE6D-456A-8B10-B647B866C4B5}" type="presParOf" srcId="{40A7AFB6-C5B5-4264-A509-5FA98F7CC9B1}" destId="{5369BE56-EC93-4891-88FA-6F8BFC03D47B}" srcOrd="7" destOrd="0" presId="urn:microsoft.com/office/officeart/2005/8/layout/vList2"/>
    <dgm:cxn modelId="{173DE7FA-ACB6-45C4-815B-2B2E32182F19}" type="presParOf" srcId="{40A7AFB6-C5B5-4264-A509-5FA98F7CC9B1}" destId="{6ACB35F4-4898-41C9-B1EC-DB6CF79C4673}" srcOrd="8" destOrd="0" presId="urn:microsoft.com/office/officeart/2005/8/layout/vList2"/>
    <dgm:cxn modelId="{EE16086D-DE07-477C-AF26-67574CB56069}" type="presParOf" srcId="{40A7AFB6-C5B5-4264-A509-5FA98F7CC9B1}" destId="{D3CB8609-6C31-410E-91BC-4352778A9529}"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B36AB5E-BA3E-4F07-BF28-4D973C1B636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E9FAA6F-5EFF-4B2F-A322-4687B4245EF2}">
      <dgm:prSet/>
      <dgm:spPr>
        <a:solidFill>
          <a:schemeClr val="accent1"/>
        </a:solidFill>
        <a:ln>
          <a:solidFill>
            <a:schemeClr val="bg1"/>
          </a:solidFill>
        </a:ln>
      </dgm:spPr>
      <dgm:t>
        <a:bodyPr/>
        <a:lstStyle/>
        <a:p>
          <a:pPr rtl="0"/>
          <a:r>
            <a:rPr lang="en-US" dirty="0"/>
            <a:t>History and Overview of PVC Pipe</a:t>
          </a:r>
        </a:p>
      </dgm:t>
    </dgm:pt>
    <dgm:pt modelId="{1E73DB1F-595E-48B8-887E-AAD72DC141E8}" type="parTrans" cxnId="{4308FC22-675B-48AF-A413-01BDF122C179}">
      <dgm:prSet/>
      <dgm:spPr/>
      <dgm:t>
        <a:bodyPr/>
        <a:lstStyle/>
        <a:p>
          <a:endParaRPr lang="en-US"/>
        </a:p>
      </dgm:t>
    </dgm:pt>
    <dgm:pt modelId="{1A4D9CB8-1234-47BB-A520-8A110D1C17E1}" type="sibTrans" cxnId="{4308FC22-675B-48AF-A413-01BDF122C179}">
      <dgm:prSet/>
      <dgm:spPr/>
      <dgm:t>
        <a:bodyPr/>
        <a:lstStyle/>
        <a:p>
          <a:endParaRPr lang="en-US"/>
        </a:p>
      </dgm:t>
    </dgm:pt>
    <dgm:pt modelId="{1E3C4384-BC5B-41A0-85AA-7CDEC50C0D01}">
      <dgm:prSet/>
      <dgm:spPr>
        <a:solidFill>
          <a:schemeClr val="accent1"/>
        </a:solidFill>
      </dgm:spPr>
      <dgm:t>
        <a:bodyPr/>
        <a:lstStyle/>
        <a:p>
          <a:pPr rtl="0"/>
          <a:r>
            <a:rPr lang="en-US" dirty="0"/>
            <a:t>PVC Sewer Pipe</a:t>
          </a:r>
        </a:p>
      </dgm:t>
    </dgm:pt>
    <dgm:pt modelId="{854AD7CC-EE9D-4598-8ACA-2DD71251D4EA}" type="parTrans" cxnId="{C58A6FE6-FFEA-4341-8372-2CA108828971}">
      <dgm:prSet/>
      <dgm:spPr/>
      <dgm:t>
        <a:bodyPr/>
        <a:lstStyle/>
        <a:p>
          <a:endParaRPr lang="en-US"/>
        </a:p>
      </dgm:t>
    </dgm:pt>
    <dgm:pt modelId="{D4045E63-4A0C-462A-A608-91DC8892E4AC}" type="sibTrans" cxnId="{C58A6FE6-FFEA-4341-8372-2CA108828971}">
      <dgm:prSet/>
      <dgm:spPr/>
      <dgm:t>
        <a:bodyPr/>
        <a:lstStyle/>
        <a:p>
          <a:endParaRPr lang="en-US"/>
        </a:p>
      </dgm:t>
    </dgm:pt>
    <dgm:pt modelId="{03F32543-6526-499B-AF5F-E41D2F4E9CFF}">
      <dgm:prSet/>
      <dgm:spPr>
        <a:solidFill>
          <a:schemeClr val="accent1"/>
        </a:solidFill>
      </dgm:spPr>
      <dgm:t>
        <a:bodyPr/>
        <a:lstStyle/>
        <a:p>
          <a:pPr rtl="0"/>
          <a:r>
            <a:rPr lang="en-US" dirty="0"/>
            <a:t>Longevity and Resilience</a:t>
          </a:r>
        </a:p>
      </dgm:t>
    </dgm:pt>
    <dgm:pt modelId="{A07E7F7A-264F-437F-8AD0-D5828ED5CC5F}" type="parTrans" cxnId="{39D22C66-B99C-4F72-8A64-9735873D7328}">
      <dgm:prSet/>
      <dgm:spPr/>
      <dgm:t>
        <a:bodyPr/>
        <a:lstStyle/>
        <a:p>
          <a:endParaRPr lang="en-US"/>
        </a:p>
      </dgm:t>
    </dgm:pt>
    <dgm:pt modelId="{3135D885-959E-4BC4-9EAE-4F2AE9A93FA0}" type="sibTrans" cxnId="{39D22C66-B99C-4F72-8A64-9735873D7328}">
      <dgm:prSet/>
      <dgm:spPr/>
      <dgm:t>
        <a:bodyPr/>
        <a:lstStyle/>
        <a:p>
          <a:endParaRPr lang="en-US"/>
        </a:p>
      </dgm:t>
    </dgm:pt>
    <dgm:pt modelId="{EAA167B4-87FD-4EEC-B191-8CEAE9C8DFF5}">
      <dgm:prSet/>
      <dgm:spPr>
        <a:solidFill>
          <a:schemeClr val="accent1"/>
        </a:solidFill>
        <a:ln>
          <a:solidFill>
            <a:schemeClr val="bg1"/>
          </a:solidFill>
        </a:ln>
      </dgm:spPr>
      <dgm:t>
        <a:bodyPr/>
        <a:lstStyle/>
        <a:p>
          <a:pPr rtl="0"/>
          <a:r>
            <a:rPr lang="en-US" dirty="0"/>
            <a:t>PVC Pressure Pipe</a:t>
          </a:r>
        </a:p>
      </dgm:t>
    </dgm:pt>
    <dgm:pt modelId="{884EF7BA-11A6-4731-878A-E6413A1BCB65}" type="parTrans" cxnId="{52374E1B-9DB3-4D75-A385-674E06E8D196}">
      <dgm:prSet/>
      <dgm:spPr/>
      <dgm:t>
        <a:bodyPr/>
        <a:lstStyle/>
        <a:p>
          <a:endParaRPr lang="en-US"/>
        </a:p>
      </dgm:t>
    </dgm:pt>
    <dgm:pt modelId="{ED518AF7-5484-4E68-B565-7C4A29AB268C}" type="sibTrans" cxnId="{52374E1B-9DB3-4D75-A385-674E06E8D196}">
      <dgm:prSet/>
      <dgm:spPr/>
      <dgm:t>
        <a:bodyPr/>
        <a:lstStyle/>
        <a:p>
          <a:endParaRPr lang="en-US"/>
        </a:p>
      </dgm:t>
    </dgm:pt>
    <dgm:pt modelId="{122EA9F2-F0C6-4C9D-8F9F-5854EC115EB2}">
      <dgm:prSet/>
      <dgm:spPr>
        <a:solidFill>
          <a:schemeClr val="accent1"/>
        </a:solidFill>
      </dgm:spPr>
      <dgm:t>
        <a:bodyPr/>
        <a:lstStyle/>
        <a:p>
          <a:pPr rtl="0"/>
          <a:r>
            <a:rPr lang="en-US" dirty="0"/>
            <a:t>Health and Sustainability</a:t>
          </a:r>
        </a:p>
      </dgm:t>
    </dgm:pt>
    <dgm:pt modelId="{CAD68F5C-D628-40FA-831A-EEE0CB70F5D7}" type="parTrans" cxnId="{DF224806-BCC0-4C22-BD00-067E01E6D0EB}">
      <dgm:prSet/>
      <dgm:spPr/>
      <dgm:t>
        <a:bodyPr/>
        <a:lstStyle/>
        <a:p>
          <a:endParaRPr lang="en-US"/>
        </a:p>
      </dgm:t>
    </dgm:pt>
    <dgm:pt modelId="{7CCD81A8-0CDE-4AF6-BE53-A4DA48BAE6FB}" type="sibTrans" cxnId="{DF224806-BCC0-4C22-BD00-067E01E6D0EB}">
      <dgm:prSet/>
      <dgm:spPr/>
      <dgm:t>
        <a:bodyPr/>
        <a:lstStyle/>
        <a:p>
          <a:endParaRPr lang="en-US"/>
        </a:p>
      </dgm:t>
    </dgm:pt>
    <dgm:pt modelId="{EB36B098-5A28-4ED6-8FDF-0BE8E6C52BB1}">
      <dgm:prSet/>
      <dgm:spPr>
        <a:solidFill>
          <a:schemeClr val="accent6"/>
        </a:solidFill>
        <a:ln>
          <a:solidFill>
            <a:schemeClr val="accent6"/>
          </a:solidFill>
        </a:ln>
      </dgm:spPr>
      <dgm:t>
        <a:bodyPr/>
        <a:lstStyle/>
        <a:p>
          <a:pPr rtl="0"/>
          <a:r>
            <a:rPr lang="en-US" dirty="0"/>
            <a:t>Summary &amp; Additional Resources</a:t>
          </a:r>
        </a:p>
      </dgm:t>
    </dgm:pt>
    <dgm:pt modelId="{9F641D61-DE42-4B5C-BC4E-C0A06440336B}" type="parTrans" cxnId="{323AA6DB-3335-49ED-A7E4-59B2C8A6014F}">
      <dgm:prSet/>
      <dgm:spPr/>
      <dgm:t>
        <a:bodyPr/>
        <a:lstStyle/>
        <a:p>
          <a:endParaRPr lang="en-US"/>
        </a:p>
      </dgm:t>
    </dgm:pt>
    <dgm:pt modelId="{CBCB3824-AFE6-47C6-AA60-ADDFC35F24C8}" type="sibTrans" cxnId="{323AA6DB-3335-49ED-A7E4-59B2C8A6014F}">
      <dgm:prSet/>
      <dgm:spPr/>
      <dgm:t>
        <a:bodyPr/>
        <a:lstStyle/>
        <a:p>
          <a:endParaRPr lang="en-US"/>
        </a:p>
      </dgm:t>
    </dgm:pt>
    <dgm:pt modelId="{F11229C1-244F-471D-B48E-ACF5D77EC713}" type="pres">
      <dgm:prSet presAssocID="{DB36AB5E-BA3E-4F07-BF28-4D973C1B636D}" presName="Name0" presStyleCnt="0">
        <dgm:presLayoutVars>
          <dgm:chMax val="7"/>
          <dgm:chPref val="7"/>
          <dgm:dir/>
        </dgm:presLayoutVars>
      </dgm:prSet>
      <dgm:spPr/>
    </dgm:pt>
    <dgm:pt modelId="{569C5280-F8A1-4758-BD15-9B8EB7E1DDB9}" type="pres">
      <dgm:prSet presAssocID="{DB36AB5E-BA3E-4F07-BF28-4D973C1B636D}" presName="Name1" presStyleCnt="0"/>
      <dgm:spPr/>
    </dgm:pt>
    <dgm:pt modelId="{E66F530D-AF24-420E-9D27-6C529CB4B8FA}" type="pres">
      <dgm:prSet presAssocID="{DB36AB5E-BA3E-4F07-BF28-4D973C1B636D}" presName="cycle" presStyleCnt="0"/>
      <dgm:spPr/>
    </dgm:pt>
    <dgm:pt modelId="{70AE7229-779D-48BC-A4FC-40546A2D9658}" type="pres">
      <dgm:prSet presAssocID="{DB36AB5E-BA3E-4F07-BF28-4D973C1B636D}" presName="srcNode" presStyleLbl="node1" presStyleIdx="0" presStyleCnt="6"/>
      <dgm:spPr/>
    </dgm:pt>
    <dgm:pt modelId="{85A64657-A609-4106-93A1-E0A2BF3256FC}" type="pres">
      <dgm:prSet presAssocID="{DB36AB5E-BA3E-4F07-BF28-4D973C1B636D}" presName="conn" presStyleLbl="parChTrans1D2" presStyleIdx="0" presStyleCnt="1"/>
      <dgm:spPr/>
    </dgm:pt>
    <dgm:pt modelId="{973BAB85-CED3-4102-9D9D-44F075FD977A}" type="pres">
      <dgm:prSet presAssocID="{DB36AB5E-BA3E-4F07-BF28-4D973C1B636D}" presName="extraNode" presStyleLbl="node1" presStyleIdx="0" presStyleCnt="6"/>
      <dgm:spPr/>
    </dgm:pt>
    <dgm:pt modelId="{0D2D4032-C16E-4FA3-84F9-6A3A85FC6546}" type="pres">
      <dgm:prSet presAssocID="{DB36AB5E-BA3E-4F07-BF28-4D973C1B636D}" presName="dstNode" presStyleLbl="node1" presStyleIdx="0" presStyleCnt="6"/>
      <dgm:spPr/>
    </dgm:pt>
    <dgm:pt modelId="{B6F96D88-5FCA-4ED7-9D58-AA59D052A77C}" type="pres">
      <dgm:prSet presAssocID="{7E9FAA6F-5EFF-4B2F-A322-4687B4245EF2}" presName="text_1" presStyleLbl="node1" presStyleIdx="0" presStyleCnt="6">
        <dgm:presLayoutVars>
          <dgm:bulletEnabled val="1"/>
        </dgm:presLayoutVars>
      </dgm:prSet>
      <dgm:spPr/>
    </dgm:pt>
    <dgm:pt modelId="{AF3A6AA7-CCAE-4A72-A996-151B5202249C}" type="pres">
      <dgm:prSet presAssocID="{7E9FAA6F-5EFF-4B2F-A322-4687B4245EF2}" presName="accent_1" presStyleCnt="0"/>
      <dgm:spPr/>
    </dgm:pt>
    <dgm:pt modelId="{0B2D7027-14A9-4A3B-82E3-E303EEB42FF1}" type="pres">
      <dgm:prSet presAssocID="{7E9FAA6F-5EFF-4B2F-A322-4687B4245EF2}" presName="accentRepeatNode" presStyleLbl="solidFgAcc1" presStyleIdx="0" presStyleCnt="6"/>
      <dgm:spPr>
        <a:ln>
          <a:solidFill>
            <a:schemeClr val="accent1"/>
          </a:solidFill>
        </a:ln>
      </dgm:spPr>
    </dgm:pt>
    <dgm:pt modelId="{7CF826E7-63C6-473B-B344-236116DF2746}" type="pres">
      <dgm:prSet presAssocID="{EAA167B4-87FD-4EEC-B191-8CEAE9C8DFF5}" presName="text_2" presStyleLbl="node1" presStyleIdx="1" presStyleCnt="6">
        <dgm:presLayoutVars>
          <dgm:bulletEnabled val="1"/>
        </dgm:presLayoutVars>
      </dgm:prSet>
      <dgm:spPr/>
    </dgm:pt>
    <dgm:pt modelId="{F2C28146-F981-4720-9DC2-B1B957AAADE8}" type="pres">
      <dgm:prSet presAssocID="{EAA167B4-87FD-4EEC-B191-8CEAE9C8DFF5}" presName="accent_2" presStyleCnt="0"/>
      <dgm:spPr/>
    </dgm:pt>
    <dgm:pt modelId="{C669B058-48FF-4F35-9BF4-B7BB8AC40FA3}" type="pres">
      <dgm:prSet presAssocID="{EAA167B4-87FD-4EEC-B191-8CEAE9C8DFF5}" presName="accentRepeatNode" presStyleLbl="solidFgAcc1" presStyleIdx="1" presStyleCnt="6"/>
      <dgm:spPr>
        <a:ln>
          <a:solidFill>
            <a:schemeClr val="accent1"/>
          </a:solidFill>
        </a:ln>
      </dgm:spPr>
    </dgm:pt>
    <dgm:pt modelId="{8EF099C3-3A6D-4024-BF93-292F7979383E}" type="pres">
      <dgm:prSet presAssocID="{1E3C4384-BC5B-41A0-85AA-7CDEC50C0D01}" presName="text_3" presStyleLbl="node1" presStyleIdx="2" presStyleCnt="6">
        <dgm:presLayoutVars>
          <dgm:bulletEnabled val="1"/>
        </dgm:presLayoutVars>
      </dgm:prSet>
      <dgm:spPr/>
    </dgm:pt>
    <dgm:pt modelId="{14BDF0D0-E9A2-4033-8F2C-3206278E1AAA}" type="pres">
      <dgm:prSet presAssocID="{1E3C4384-BC5B-41A0-85AA-7CDEC50C0D01}" presName="accent_3" presStyleCnt="0"/>
      <dgm:spPr/>
    </dgm:pt>
    <dgm:pt modelId="{4D255127-03DF-4726-9CCB-5FC2E15CF1BB}" type="pres">
      <dgm:prSet presAssocID="{1E3C4384-BC5B-41A0-85AA-7CDEC50C0D01}" presName="accentRepeatNode" presStyleLbl="solidFgAcc1" presStyleIdx="2" presStyleCnt="6"/>
      <dgm:spPr/>
    </dgm:pt>
    <dgm:pt modelId="{010B5D89-C1BB-4C03-BE05-2EA34AC4E5C9}" type="pres">
      <dgm:prSet presAssocID="{03F32543-6526-499B-AF5F-E41D2F4E9CFF}" presName="text_4" presStyleLbl="node1" presStyleIdx="3" presStyleCnt="6">
        <dgm:presLayoutVars>
          <dgm:bulletEnabled val="1"/>
        </dgm:presLayoutVars>
      </dgm:prSet>
      <dgm:spPr/>
    </dgm:pt>
    <dgm:pt modelId="{2B4EF771-AE63-4262-B688-1D08974D6A20}" type="pres">
      <dgm:prSet presAssocID="{03F32543-6526-499B-AF5F-E41D2F4E9CFF}" presName="accent_4" presStyleCnt="0"/>
      <dgm:spPr/>
    </dgm:pt>
    <dgm:pt modelId="{2A3BBAEA-F7C0-4AB4-B47C-9FE6921F98BF}" type="pres">
      <dgm:prSet presAssocID="{03F32543-6526-499B-AF5F-E41D2F4E9CFF}" presName="accentRepeatNode" presStyleLbl="solidFgAcc1" presStyleIdx="3" presStyleCnt="6"/>
      <dgm:spPr/>
    </dgm:pt>
    <dgm:pt modelId="{0E0840E5-1ACD-4E07-971B-C690EFE5A7A2}" type="pres">
      <dgm:prSet presAssocID="{122EA9F2-F0C6-4C9D-8F9F-5854EC115EB2}" presName="text_5" presStyleLbl="node1" presStyleIdx="4" presStyleCnt="6">
        <dgm:presLayoutVars>
          <dgm:bulletEnabled val="1"/>
        </dgm:presLayoutVars>
      </dgm:prSet>
      <dgm:spPr/>
    </dgm:pt>
    <dgm:pt modelId="{54430FB6-AD88-4F91-8920-C1A7A1E20DE5}" type="pres">
      <dgm:prSet presAssocID="{122EA9F2-F0C6-4C9D-8F9F-5854EC115EB2}" presName="accent_5" presStyleCnt="0"/>
      <dgm:spPr/>
    </dgm:pt>
    <dgm:pt modelId="{9FBB784D-F945-434F-B929-052C034E487A}" type="pres">
      <dgm:prSet presAssocID="{122EA9F2-F0C6-4C9D-8F9F-5854EC115EB2}" presName="accentRepeatNode" presStyleLbl="solidFgAcc1" presStyleIdx="4" presStyleCnt="6"/>
      <dgm:spPr/>
    </dgm:pt>
    <dgm:pt modelId="{F5C8AFD7-5422-4BB9-9AF4-A7D5C80C7410}" type="pres">
      <dgm:prSet presAssocID="{EB36B098-5A28-4ED6-8FDF-0BE8E6C52BB1}" presName="text_6" presStyleLbl="node1" presStyleIdx="5" presStyleCnt="6">
        <dgm:presLayoutVars>
          <dgm:bulletEnabled val="1"/>
        </dgm:presLayoutVars>
      </dgm:prSet>
      <dgm:spPr/>
    </dgm:pt>
    <dgm:pt modelId="{11D15B0D-B111-4ED1-BF09-AE93E7A0E193}" type="pres">
      <dgm:prSet presAssocID="{EB36B098-5A28-4ED6-8FDF-0BE8E6C52BB1}" presName="accent_6" presStyleCnt="0"/>
      <dgm:spPr/>
    </dgm:pt>
    <dgm:pt modelId="{0808B2D6-72EF-4F6F-A563-CD511EB47DEA}" type="pres">
      <dgm:prSet presAssocID="{EB36B098-5A28-4ED6-8FDF-0BE8E6C52BB1}" presName="accentRepeatNode" presStyleLbl="solidFgAcc1" presStyleIdx="5" presStyleCnt="6"/>
      <dgm:spPr>
        <a:ln>
          <a:solidFill>
            <a:schemeClr val="accent6"/>
          </a:solidFill>
        </a:ln>
      </dgm:spPr>
    </dgm:pt>
  </dgm:ptLst>
  <dgm:cxnLst>
    <dgm:cxn modelId="{DF224806-BCC0-4C22-BD00-067E01E6D0EB}" srcId="{DB36AB5E-BA3E-4F07-BF28-4D973C1B636D}" destId="{122EA9F2-F0C6-4C9D-8F9F-5854EC115EB2}" srcOrd="4" destOrd="0" parTransId="{CAD68F5C-D628-40FA-831A-EEE0CB70F5D7}" sibTransId="{7CCD81A8-0CDE-4AF6-BE53-A4DA48BAE6FB}"/>
    <dgm:cxn modelId="{EE5C8411-D25A-498B-9A5F-74862CFBDD20}" type="presOf" srcId="{1A4D9CB8-1234-47BB-A520-8A110D1C17E1}" destId="{85A64657-A609-4106-93A1-E0A2BF3256FC}" srcOrd="0" destOrd="0" presId="urn:microsoft.com/office/officeart/2008/layout/VerticalCurvedList"/>
    <dgm:cxn modelId="{CAACD81A-5E08-4562-9266-783408E86353}" type="presOf" srcId="{7E9FAA6F-5EFF-4B2F-A322-4687B4245EF2}" destId="{B6F96D88-5FCA-4ED7-9D58-AA59D052A77C}" srcOrd="0" destOrd="0" presId="urn:microsoft.com/office/officeart/2008/layout/VerticalCurvedList"/>
    <dgm:cxn modelId="{52374E1B-9DB3-4D75-A385-674E06E8D196}" srcId="{DB36AB5E-BA3E-4F07-BF28-4D973C1B636D}" destId="{EAA167B4-87FD-4EEC-B191-8CEAE9C8DFF5}" srcOrd="1" destOrd="0" parTransId="{884EF7BA-11A6-4731-878A-E6413A1BCB65}" sibTransId="{ED518AF7-5484-4E68-B565-7C4A29AB268C}"/>
    <dgm:cxn modelId="{4308FC22-675B-48AF-A413-01BDF122C179}" srcId="{DB36AB5E-BA3E-4F07-BF28-4D973C1B636D}" destId="{7E9FAA6F-5EFF-4B2F-A322-4687B4245EF2}" srcOrd="0" destOrd="0" parTransId="{1E73DB1F-595E-48B8-887E-AAD72DC141E8}" sibTransId="{1A4D9CB8-1234-47BB-A520-8A110D1C17E1}"/>
    <dgm:cxn modelId="{0EC0D03E-4B3E-4718-A377-DED235AECCC6}" type="presOf" srcId="{EAA167B4-87FD-4EEC-B191-8CEAE9C8DFF5}" destId="{7CF826E7-63C6-473B-B344-236116DF2746}" srcOrd="0" destOrd="0" presId="urn:microsoft.com/office/officeart/2008/layout/VerticalCurvedList"/>
    <dgm:cxn modelId="{39D22C66-B99C-4F72-8A64-9735873D7328}" srcId="{DB36AB5E-BA3E-4F07-BF28-4D973C1B636D}" destId="{03F32543-6526-499B-AF5F-E41D2F4E9CFF}" srcOrd="3" destOrd="0" parTransId="{A07E7F7A-264F-437F-8AD0-D5828ED5CC5F}" sibTransId="{3135D885-959E-4BC4-9EAE-4F2AE9A93FA0}"/>
    <dgm:cxn modelId="{DAD8C866-560D-475F-AD24-867CD234E02A}" type="presOf" srcId="{1E3C4384-BC5B-41A0-85AA-7CDEC50C0D01}" destId="{8EF099C3-3A6D-4024-BF93-292F7979383E}" srcOrd="0" destOrd="0" presId="urn:microsoft.com/office/officeart/2008/layout/VerticalCurvedList"/>
    <dgm:cxn modelId="{B054257A-4D4A-4C49-B604-929BC801F3EC}" type="presOf" srcId="{EB36B098-5A28-4ED6-8FDF-0BE8E6C52BB1}" destId="{F5C8AFD7-5422-4BB9-9AF4-A7D5C80C7410}" srcOrd="0" destOrd="0" presId="urn:microsoft.com/office/officeart/2008/layout/VerticalCurvedList"/>
    <dgm:cxn modelId="{9A5F818B-AD9F-49D8-B77D-DF2EF555AC85}" type="presOf" srcId="{DB36AB5E-BA3E-4F07-BF28-4D973C1B636D}" destId="{F11229C1-244F-471D-B48E-ACF5D77EC713}" srcOrd="0" destOrd="0" presId="urn:microsoft.com/office/officeart/2008/layout/VerticalCurvedList"/>
    <dgm:cxn modelId="{32FEB08E-2DFE-4FC1-8B09-1B943FD9EB67}" type="presOf" srcId="{122EA9F2-F0C6-4C9D-8F9F-5854EC115EB2}" destId="{0E0840E5-1ACD-4E07-971B-C690EFE5A7A2}" srcOrd="0" destOrd="0" presId="urn:microsoft.com/office/officeart/2008/layout/VerticalCurvedList"/>
    <dgm:cxn modelId="{9AB3BD99-E41C-4084-BA7C-D7CA2DB7B373}" type="presOf" srcId="{03F32543-6526-499B-AF5F-E41D2F4E9CFF}" destId="{010B5D89-C1BB-4C03-BE05-2EA34AC4E5C9}" srcOrd="0" destOrd="0" presId="urn:microsoft.com/office/officeart/2008/layout/VerticalCurvedList"/>
    <dgm:cxn modelId="{323AA6DB-3335-49ED-A7E4-59B2C8A6014F}" srcId="{DB36AB5E-BA3E-4F07-BF28-4D973C1B636D}" destId="{EB36B098-5A28-4ED6-8FDF-0BE8E6C52BB1}" srcOrd="5" destOrd="0" parTransId="{9F641D61-DE42-4B5C-BC4E-C0A06440336B}" sibTransId="{CBCB3824-AFE6-47C6-AA60-ADDFC35F24C8}"/>
    <dgm:cxn modelId="{C58A6FE6-FFEA-4341-8372-2CA108828971}" srcId="{DB36AB5E-BA3E-4F07-BF28-4D973C1B636D}" destId="{1E3C4384-BC5B-41A0-85AA-7CDEC50C0D01}" srcOrd="2" destOrd="0" parTransId="{854AD7CC-EE9D-4598-8ACA-2DD71251D4EA}" sibTransId="{D4045E63-4A0C-462A-A608-91DC8892E4AC}"/>
    <dgm:cxn modelId="{17B2F9E0-3D71-4DF0-B2D1-524778167A09}" type="presParOf" srcId="{F11229C1-244F-471D-B48E-ACF5D77EC713}" destId="{569C5280-F8A1-4758-BD15-9B8EB7E1DDB9}" srcOrd="0" destOrd="0" presId="urn:microsoft.com/office/officeart/2008/layout/VerticalCurvedList"/>
    <dgm:cxn modelId="{07E9FFF0-BAE0-4A02-BB1F-DF99192CB88E}" type="presParOf" srcId="{569C5280-F8A1-4758-BD15-9B8EB7E1DDB9}" destId="{E66F530D-AF24-420E-9D27-6C529CB4B8FA}" srcOrd="0" destOrd="0" presId="urn:microsoft.com/office/officeart/2008/layout/VerticalCurvedList"/>
    <dgm:cxn modelId="{70E15991-D11C-4CD9-A33E-971820DD63C3}" type="presParOf" srcId="{E66F530D-AF24-420E-9D27-6C529CB4B8FA}" destId="{70AE7229-779D-48BC-A4FC-40546A2D9658}" srcOrd="0" destOrd="0" presId="urn:microsoft.com/office/officeart/2008/layout/VerticalCurvedList"/>
    <dgm:cxn modelId="{D8D12D93-09E3-4C45-BF58-372C5DD8CEAE}" type="presParOf" srcId="{E66F530D-AF24-420E-9D27-6C529CB4B8FA}" destId="{85A64657-A609-4106-93A1-E0A2BF3256FC}" srcOrd="1" destOrd="0" presId="urn:microsoft.com/office/officeart/2008/layout/VerticalCurvedList"/>
    <dgm:cxn modelId="{83F729A3-D79A-4BBC-9C6D-DD84BE2DF742}" type="presParOf" srcId="{E66F530D-AF24-420E-9D27-6C529CB4B8FA}" destId="{973BAB85-CED3-4102-9D9D-44F075FD977A}" srcOrd="2" destOrd="0" presId="urn:microsoft.com/office/officeart/2008/layout/VerticalCurvedList"/>
    <dgm:cxn modelId="{85F6925B-4253-4C0D-956B-EDD3A1AB448D}" type="presParOf" srcId="{E66F530D-AF24-420E-9D27-6C529CB4B8FA}" destId="{0D2D4032-C16E-4FA3-84F9-6A3A85FC6546}" srcOrd="3" destOrd="0" presId="urn:microsoft.com/office/officeart/2008/layout/VerticalCurvedList"/>
    <dgm:cxn modelId="{57ABEB85-2764-4330-A482-9F3AB4246E4B}" type="presParOf" srcId="{569C5280-F8A1-4758-BD15-9B8EB7E1DDB9}" destId="{B6F96D88-5FCA-4ED7-9D58-AA59D052A77C}" srcOrd="1" destOrd="0" presId="urn:microsoft.com/office/officeart/2008/layout/VerticalCurvedList"/>
    <dgm:cxn modelId="{F514422D-6529-459F-896A-A6B62FA98AE1}" type="presParOf" srcId="{569C5280-F8A1-4758-BD15-9B8EB7E1DDB9}" destId="{AF3A6AA7-CCAE-4A72-A996-151B5202249C}" srcOrd="2" destOrd="0" presId="urn:microsoft.com/office/officeart/2008/layout/VerticalCurvedList"/>
    <dgm:cxn modelId="{0A7B6A55-F099-4842-B9E8-0C696A152D0D}" type="presParOf" srcId="{AF3A6AA7-CCAE-4A72-A996-151B5202249C}" destId="{0B2D7027-14A9-4A3B-82E3-E303EEB42FF1}" srcOrd="0" destOrd="0" presId="urn:microsoft.com/office/officeart/2008/layout/VerticalCurvedList"/>
    <dgm:cxn modelId="{424A8B1F-B500-4420-9074-BC393F7738CF}" type="presParOf" srcId="{569C5280-F8A1-4758-BD15-9B8EB7E1DDB9}" destId="{7CF826E7-63C6-473B-B344-236116DF2746}" srcOrd="3" destOrd="0" presId="urn:microsoft.com/office/officeart/2008/layout/VerticalCurvedList"/>
    <dgm:cxn modelId="{085F870B-7206-472C-BDF2-24BECC151B42}" type="presParOf" srcId="{569C5280-F8A1-4758-BD15-9B8EB7E1DDB9}" destId="{F2C28146-F981-4720-9DC2-B1B957AAADE8}" srcOrd="4" destOrd="0" presId="urn:microsoft.com/office/officeart/2008/layout/VerticalCurvedList"/>
    <dgm:cxn modelId="{FFA07F6E-6A96-40EC-AB77-8A3626F66914}" type="presParOf" srcId="{F2C28146-F981-4720-9DC2-B1B957AAADE8}" destId="{C669B058-48FF-4F35-9BF4-B7BB8AC40FA3}" srcOrd="0" destOrd="0" presId="urn:microsoft.com/office/officeart/2008/layout/VerticalCurvedList"/>
    <dgm:cxn modelId="{7B4D88A3-752B-4AEA-9BA1-117C4A9C15B8}" type="presParOf" srcId="{569C5280-F8A1-4758-BD15-9B8EB7E1DDB9}" destId="{8EF099C3-3A6D-4024-BF93-292F7979383E}" srcOrd="5" destOrd="0" presId="urn:microsoft.com/office/officeart/2008/layout/VerticalCurvedList"/>
    <dgm:cxn modelId="{485C9663-A604-4D13-982D-9F04C42AF61E}" type="presParOf" srcId="{569C5280-F8A1-4758-BD15-9B8EB7E1DDB9}" destId="{14BDF0D0-E9A2-4033-8F2C-3206278E1AAA}" srcOrd="6" destOrd="0" presId="urn:microsoft.com/office/officeart/2008/layout/VerticalCurvedList"/>
    <dgm:cxn modelId="{C4FDC202-3C8C-4B35-A69B-2D30203755CD}" type="presParOf" srcId="{14BDF0D0-E9A2-4033-8F2C-3206278E1AAA}" destId="{4D255127-03DF-4726-9CCB-5FC2E15CF1BB}" srcOrd="0" destOrd="0" presId="urn:microsoft.com/office/officeart/2008/layout/VerticalCurvedList"/>
    <dgm:cxn modelId="{6687B399-DB5A-4761-9D18-FCBFEDB1F1AA}" type="presParOf" srcId="{569C5280-F8A1-4758-BD15-9B8EB7E1DDB9}" destId="{010B5D89-C1BB-4C03-BE05-2EA34AC4E5C9}" srcOrd="7" destOrd="0" presId="urn:microsoft.com/office/officeart/2008/layout/VerticalCurvedList"/>
    <dgm:cxn modelId="{BC4961B2-6442-427E-9B85-642B466B4196}" type="presParOf" srcId="{569C5280-F8A1-4758-BD15-9B8EB7E1DDB9}" destId="{2B4EF771-AE63-4262-B688-1D08974D6A20}" srcOrd="8" destOrd="0" presId="urn:microsoft.com/office/officeart/2008/layout/VerticalCurvedList"/>
    <dgm:cxn modelId="{A1E09084-94C3-4BBA-89E4-EE51CC50A63D}" type="presParOf" srcId="{2B4EF771-AE63-4262-B688-1D08974D6A20}" destId="{2A3BBAEA-F7C0-4AB4-B47C-9FE6921F98BF}" srcOrd="0" destOrd="0" presId="urn:microsoft.com/office/officeart/2008/layout/VerticalCurvedList"/>
    <dgm:cxn modelId="{59637AAD-7160-4B0B-835F-41FD143FE50D}" type="presParOf" srcId="{569C5280-F8A1-4758-BD15-9B8EB7E1DDB9}" destId="{0E0840E5-1ACD-4E07-971B-C690EFE5A7A2}" srcOrd="9" destOrd="0" presId="urn:microsoft.com/office/officeart/2008/layout/VerticalCurvedList"/>
    <dgm:cxn modelId="{DB45B27C-AC54-455C-AA11-719C3178596D}" type="presParOf" srcId="{569C5280-F8A1-4758-BD15-9B8EB7E1DDB9}" destId="{54430FB6-AD88-4F91-8920-C1A7A1E20DE5}" srcOrd="10" destOrd="0" presId="urn:microsoft.com/office/officeart/2008/layout/VerticalCurvedList"/>
    <dgm:cxn modelId="{A73115AA-6112-4B34-A6DE-A0C461AB3E87}" type="presParOf" srcId="{54430FB6-AD88-4F91-8920-C1A7A1E20DE5}" destId="{9FBB784D-F945-434F-B929-052C034E487A}" srcOrd="0" destOrd="0" presId="urn:microsoft.com/office/officeart/2008/layout/VerticalCurvedList"/>
    <dgm:cxn modelId="{EA67681A-0946-4B2F-8B1F-2B2DA1FB06FC}" type="presParOf" srcId="{569C5280-F8A1-4758-BD15-9B8EB7E1DDB9}" destId="{F5C8AFD7-5422-4BB9-9AF4-A7D5C80C7410}" srcOrd="11" destOrd="0" presId="urn:microsoft.com/office/officeart/2008/layout/VerticalCurvedList"/>
    <dgm:cxn modelId="{36E613DE-5337-4962-BC21-E39F780D26DF}" type="presParOf" srcId="{569C5280-F8A1-4758-BD15-9B8EB7E1DDB9}" destId="{11D15B0D-B111-4ED1-BF09-AE93E7A0E193}" srcOrd="12" destOrd="0" presId="urn:microsoft.com/office/officeart/2008/layout/VerticalCurvedList"/>
    <dgm:cxn modelId="{C1EE8E7D-C938-4791-9614-0B71EF950706}" type="presParOf" srcId="{11D15B0D-B111-4ED1-BF09-AE93E7A0E193}" destId="{0808B2D6-72EF-4F6F-A563-CD511EB47D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B08706C-65A2-4B3F-8600-FFBEAC65565C}" type="doc">
      <dgm:prSet loTypeId="urn:microsoft.com/office/officeart/2005/8/layout/vList3" loCatId="list" qsTypeId="urn:microsoft.com/office/officeart/2005/8/quickstyle/simple1" qsCatId="simple" csTypeId="urn:microsoft.com/office/officeart/2005/8/colors/accent1_2" csCatId="accent1"/>
      <dgm:spPr/>
      <dgm:t>
        <a:bodyPr/>
        <a:lstStyle/>
        <a:p>
          <a:endParaRPr lang="en-US"/>
        </a:p>
      </dgm:t>
    </dgm:pt>
    <dgm:pt modelId="{41413854-FCCA-400A-BD43-CD905800FBC7}">
      <dgm:prSet/>
      <dgm:spPr/>
      <dgm:t>
        <a:bodyPr/>
        <a:lstStyle/>
        <a:p>
          <a:pPr rtl="0"/>
          <a:r>
            <a:rPr lang="en-US" b="1"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www.pvcpa.org</a:t>
          </a:r>
          <a:endParaRPr lang="en-US" dirty="0">
            <a:solidFill>
              <a:schemeClr val="bg1"/>
            </a:solidFill>
          </a:endParaRPr>
        </a:p>
      </dgm:t>
    </dgm:pt>
    <dgm:pt modelId="{030BF133-4FBD-4BC8-B3F0-1ED51DBC47BF}" type="parTrans" cxnId="{5423A621-7581-4E50-9790-0A7B68648040}">
      <dgm:prSet/>
      <dgm:spPr/>
      <dgm:t>
        <a:bodyPr/>
        <a:lstStyle/>
        <a:p>
          <a:endParaRPr lang="en-US"/>
        </a:p>
      </dgm:t>
    </dgm:pt>
    <dgm:pt modelId="{662C14DD-4FB7-474A-A4D2-86421C843935}" type="sibTrans" cxnId="{5423A621-7581-4E50-9790-0A7B68648040}">
      <dgm:prSet/>
      <dgm:spPr/>
      <dgm:t>
        <a:bodyPr/>
        <a:lstStyle/>
        <a:p>
          <a:endParaRPr lang="en-US"/>
        </a:p>
      </dgm:t>
    </dgm:pt>
    <dgm:pt modelId="{5A830449-9302-442E-94E0-20E3F95C47D3}">
      <dgm:prSet/>
      <dgm:spPr/>
      <dgm:t>
        <a:bodyPr/>
        <a:lstStyle/>
        <a:p>
          <a:pPr rtl="0"/>
          <a:r>
            <a:rPr lang="en-US" b="1" dirty="0"/>
            <a:t>Member Directory</a:t>
          </a:r>
          <a:endParaRPr lang="en-US" dirty="0"/>
        </a:p>
      </dgm:t>
    </dgm:pt>
    <dgm:pt modelId="{6C235CDD-5E75-46D2-B3A1-39588586E741}" type="parTrans" cxnId="{333259AE-5F30-4A34-B39E-4E9420C98BC9}">
      <dgm:prSet/>
      <dgm:spPr/>
      <dgm:t>
        <a:bodyPr/>
        <a:lstStyle/>
        <a:p>
          <a:endParaRPr lang="en-US"/>
        </a:p>
      </dgm:t>
    </dgm:pt>
    <dgm:pt modelId="{8B440517-C7B0-42CB-99B1-8DDE6E238C69}" type="sibTrans" cxnId="{333259AE-5F30-4A34-B39E-4E9420C98BC9}">
      <dgm:prSet/>
      <dgm:spPr/>
      <dgm:t>
        <a:bodyPr/>
        <a:lstStyle/>
        <a:p>
          <a:endParaRPr lang="en-US"/>
        </a:p>
      </dgm:t>
    </dgm:pt>
    <dgm:pt modelId="{79135235-71EF-456D-BC48-615CBBF9B08C}">
      <dgm:prSet/>
      <dgm:spPr/>
      <dgm:t>
        <a:bodyPr/>
        <a:lstStyle/>
        <a:p>
          <a:pPr rtl="0"/>
          <a:r>
            <a:rPr lang="en-US" b="1" dirty="0"/>
            <a:t>Technical Resources</a:t>
          </a:r>
          <a:endParaRPr lang="en-US" dirty="0"/>
        </a:p>
      </dgm:t>
    </dgm:pt>
    <dgm:pt modelId="{DFC73AD1-B823-461F-B0DB-7EDC6F8DB6A0}" type="parTrans" cxnId="{419E0C30-B355-4BCF-98C7-CCDF6D81B86F}">
      <dgm:prSet/>
      <dgm:spPr/>
      <dgm:t>
        <a:bodyPr/>
        <a:lstStyle/>
        <a:p>
          <a:endParaRPr lang="en-US"/>
        </a:p>
      </dgm:t>
    </dgm:pt>
    <dgm:pt modelId="{8B87F729-E64C-448E-A574-F6B4EBE01BFD}" type="sibTrans" cxnId="{419E0C30-B355-4BCF-98C7-CCDF6D81B86F}">
      <dgm:prSet/>
      <dgm:spPr/>
      <dgm:t>
        <a:bodyPr/>
        <a:lstStyle/>
        <a:p>
          <a:endParaRPr lang="en-US"/>
        </a:p>
      </dgm:t>
    </dgm:pt>
    <dgm:pt modelId="{8005D5AF-8DD4-4B10-91A0-26F90E27E766}">
      <dgm:prSet/>
      <dgm:spPr/>
      <dgm:t>
        <a:bodyPr/>
        <a:lstStyle/>
        <a:p>
          <a:pPr rtl="0"/>
          <a:r>
            <a:rPr lang="en-US" b="1" dirty="0"/>
            <a:t>Contact Form</a:t>
          </a:r>
          <a:endParaRPr lang="en-US" dirty="0"/>
        </a:p>
      </dgm:t>
    </dgm:pt>
    <dgm:pt modelId="{8138C5E8-C504-45DC-BE7D-8982D28AC43F}" type="parTrans" cxnId="{01A7D6E2-3E3A-4C27-9652-39080BDD4FB9}">
      <dgm:prSet/>
      <dgm:spPr/>
      <dgm:t>
        <a:bodyPr/>
        <a:lstStyle/>
        <a:p>
          <a:endParaRPr lang="en-US"/>
        </a:p>
      </dgm:t>
    </dgm:pt>
    <dgm:pt modelId="{CC6CFF06-4538-40CA-BB17-6E1AD13AB188}" type="sibTrans" cxnId="{01A7D6E2-3E3A-4C27-9652-39080BDD4FB9}">
      <dgm:prSet/>
      <dgm:spPr/>
      <dgm:t>
        <a:bodyPr/>
        <a:lstStyle/>
        <a:p>
          <a:endParaRPr lang="en-US"/>
        </a:p>
      </dgm:t>
    </dgm:pt>
    <dgm:pt modelId="{26184A0A-3E03-4665-8CB9-69622EAFB5A5}" type="pres">
      <dgm:prSet presAssocID="{5B08706C-65A2-4B3F-8600-FFBEAC65565C}" presName="linearFlow" presStyleCnt="0">
        <dgm:presLayoutVars>
          <dgm:dir/>
          <dgm:resizeHandles val="exact"/>
        </dgm:presLayoutVars>
      </dgm:prSet>
      <dgm:spPr/>
    </dgm:pt>
    <dgm:pt modelId="{741F1EF4-86EB-4A0B-93FF-FADBC040D074}" type="pres">
      <dgm:prSet presAssocID="{41413854-FCCA-400A-BD43-CD905800FBC7}" presName="composite" presStyleCnt="0"/>
      <dgm:spPr/>
    </dgm:pt>
    <dgm:pt modelId="{A0E4CC44-6DFD-43CE-BB2F-6C763AAE476B}" type="pres">
      <dgm:prSet presAssocID="{41413854-FCCA-400A-BD43-CD905800FBC7}" presName="imgShp" presStyleLbl="fgImgPlace1" presStyleIdx="0" presStyleCnt="4"/>
      <dgm:spPr/>
    </dgm:pt>
    <dgm:pt modelId="{1A1AFC58-8C8B-438C-B9D4-92A09E4D027E}" type="pres">
      <dgm:prSet presAssocID="{41413854-FCCA-400A-BD43-CD905800FBC7}" presName="txShp" presStyleLbl="node1" presStyleIdx="0" presStyleCnt="4">
        <dgm:presLayoutVars>
          <dgm:bulletEnabled val="1"/>
        </dgm:presLayoutVars>
      </dgm:prSet>
      <dgm:spPr/>
    </dgm:pt>
    <dgm:pt modelId="{6149D731-1B6F-4B10-BC6B-74B7A33B6E91}" type="pres">
      <dgm:prSet presAssocID="{662C14DD-4FB7-474A-A4D2-86421C843935}" presName="spacing" presStyleCnt="0"/>
      <dgm:spPr/>
    </dgm:pt>
    <dgm:pt modelId="{2C23BC3F-2BAB-48D2-9024-D5B8B0A0F910}" type="pres">
      <dgm:prSet presAssocID="{5A830449-9302-442E-94E0-20E3F95C47D3}" presName="composite" presStyleCnt="0"/>
      <dgm:spPr/>
    </dgm:pt>
    <dgm:pt modelId="{C1D8326F-4F13-49AF-A69C-FA0C3985C497}" type="pres">
      <dgm:prSet presAssocID="{5A830449-9302-442E-94E0-20E3F95C47D3}" presName="imgShp" presStyleLbl="fgImgPlace1" presStyleIdx="1" presStyleCnt="4"/>
      <dgm:spPr/>
    </dgm:pt>
    <dgm:pt modelId="{C244BD0D-C2F1-4F89-9629-55A0D044CCE6}" type="pres">
      <dgm:prSet presAssocID="{5A830449-9302-442E-94E0-20E3F95C47D3}" presName="txShp" presStyleLbl="node1" presStyleIdx="1" presStyleCnt="4">
        <dgm:presLayoutVars>
          <dgm:bulletEnabled val="1"/>
        </dgm:presLayoutVars>
      </dgm:prSet>
      <dgm:spPr/>
    </dgm:pt>
    <dgm:pt modelId="{E452CEE7-275F-4903-A26A-CD2FD2D68B37}" type="pres">
      <dgm:prSet presAssocID="{8B440517-C7B0-42CB-99B1-8DDE6E238C69}" presName="spacing" presStyleCnt="0"/>
      <dgm:spPr/>
    </dgm:pt>
    <dgm:pt modelId="{410EC1A1-74F2-4694-A897-807156EBCD9F}" type="pres">
      <dgm:prSet presAssocID="{79135235-71EF-456D-BC48-615CBBF9B08C}" presName="composite" presStyleCnt="0"/>
      <dgm:spPr/>
    </dgm:pt>
    <dgm:pt modelId="{4F2D7496-192C-4279-808A-312B0C94A47C}" type="pres">
      <dgm:prSet presAssocID="{79135235-71EF-456D-BC48-615CBBF9B08C}" presName="imgShp" presStyleLbl="fgImgPlace1" presStyleIdx="2" presStyleCnt="4"/>
      <dgm:spPr/>
    </dgm:pt>
    <dgm:pt modelId="{CECCC410-85BE-4A3F-A026-51E66B025DDE}" type="pres">
      <dgm:prSet presAssocID="{79135235-71EF-456D-BC48-615CBBF9B08C}" presName="txShp" presStyleLbl="node1" presStyleIdx="2" presStyleCnt="4">
        <dgm:presLayoutVars>
          <dgm:bulletEnabled val="1"/>
        </dgm:presLayoutVars>
      </dgm:prSet>
      <dgm:spPr/>
    </dgm:pt>
    <dgm:pt modelId="{A0785E32-2F5A-485A-A99B-C2D18DCC556C}" type="pres">
      <dgm:prSet presAssocID="{8B87F729-E64C-448E-A574-F6B4EBE01BFD}" presName="spacing" presStyleCnt="0"/>
      <dgm:spPr/>
    </dgm:pt>
    <dgm:pt modelId="{3D8FCA78-92A1-4990-9F2C-5259F5CD3126}" type="pres">
      <dgm:prSet presAssocID="{8005D5AF-8DD4-4B10-91A0-26F90E27E766}" presName="composite" presStyleCnt="0"/>
      <dgm:spPr/>
    </dgm:pt>
    <dgm:pt modelId="{8C717C75-4091-4B72-B380-D26BB1DFE183}" type="pres">
      <dgm:prSet presAssocID="{8005D5AF-8DD4-4B10-91A0-26F90E27E766}" presName="imgShp" presStyleLbl="fgImgPlace1" presStyleIdx="3" presStyleCnt="4"/>
      <dgm:spPr/>
    </dgm:pt>
    <dgm:pt modelId="{638EB003-344D-4631-91CC-B9CA406609EC}" type="pres">
      <dgm:prSet presAssocID="{8005D5AF-8DD4-4B10-91A0-26F90E27E766}" presName="txShp" presStyleLbl="node1" presStyleIdx="3" presStyleCnt="4">
        <dgm:presLayoutVars>
          <dgm:bulletEnabled val="1"/>
        </dgm:presLayoutVars>
      </dgm:prSet>
      <dgm:spPr/>
    </dgm:pt>
  </dgm:ptLst>
  <dgm:cxnLst>
    <dgm:cxn modelId="{3383141E-8001-4C7E-A276-8CE291135DE9}" type="presOf" srcId="{41413854-FCCA-400A-BD43-CD905800FBC7}" destId="{1A1AFC58-8C8B-438C-B9D4-92A09E4D027E}" srcOrd="0" destOrd="0" presId="urn:microsoft.com/office/officeart/2005/8/layout/vList3"/>
    <dgm:cxn modelId="{5423A621-7581-4E50-9790-0A7B68648040}" srcId="{5B08706C-65A2-4B3F-8600-FFBEAC65565C}" destId="{41413854-FCCA-400A-BD43-CD905800FBC7}" srcOrd="0" destOrd="0" parTransId="{030BF133-4FBD-4BC8-B3F0-1ED51DBC47BF}" sibTransId="{662C14DD-4FB7-474A-A4D2-86421C843935}"/>
    <dgm:cxn modelId="{419E0C30-B355-4BCF-98C7-CCDF6D81B86F}" srcId="{5B08706C-65A2-4B3F-8600-FFBEAC65565C}" destId="{79135235-71EF-456D-BC48-615CBBF9B08C}" srcOrd="2" destOrd="0" parTransId="{DFC73AD1-B823-461F-B0DB-7EDC6F8DB6A0}" sibTransId="{8B87F729-E64C-448E-A574-F6B4EBE01BFD}"/>
    <dgm:cxn modelId="{7C21E86B-19B5-41DF-8ECD-30D1EAD80DDC}" type="presOf" srcId="{5B08706C-65A2-4B3F-8600-FFBEAC65565C}" destId="{26184A0A-3E03-4665-8CB9-69622EAFB5A5}" srcOrd="0" destOrd="0" presId="urn:microsoft.com/office/officeart/2005/8/layout/vList3"/>
    <dgm:cxn modelId="{8CF01997-989E-4021-8FFB-A62D3A0D7EFC}" type="presOf" srcId="{79135235-71EF-456D-BC48-615CBBF9B08C}" destId="{CECCC410-85BE-4A3F-A026-51E66B025DDE}" srcOrd="0" destOrd="0" presId="urn:microsoft.com/office/officeart/2005/8/layout/vList3"/>
    <dgm:cxn modelId="{DF39B29D-BF82-4BBE-B3DD-E6EF55F7FE2C}" type="presOf" srcId="{5A830449-9302-442E-94E0-20E3F95C47D3}" destId="{C244BD0D-C2F1-4F89-9629-55A0D044CCE6}" srcOrd="0" destOrd="0" presId="urn:microsoft.com/office/officeart/2005/8/layout/vList3"/>
    <dgm:cxn modelId="{333259AE-5F30-4A34-B39E-4E9420C98BC9}" srcId="{5B08706C-65A2-4B3F-8600-FFBEAC65565C}" destId="{5A830449-9302-442E-94E0-20E3F95C47D3}" srcOrd="1" destOrd="0" parTransId="{6C235CDD-5E75-46D2-B3A1-39588586E741}" sibTransId="{8B440517-C7B0-42CB-99B1-8DDE6E238C69}"/>
    <dgm:cxn modelId="{01A7D6E2-3E3A-4C27-9652-39080BDD4FB9}" srcId="{5B08706C-65A2-4B3F-8600-FFBEAC65565C}" destId="{8005D5AF-8DD4-4B10-91A0-26F90E27E766}" srcOrd="3" destOrd="0" parTransId="{8138C5E8-C504-45DC-BE7D-8982D28AC43F}" sibTransId="{CC6CFF06-4538-40CA-BB17-6E1AD13AB188}"/>
    <dgm:cxn modelId="{B1D3A4FE-C97F-46DC-BBF7-93CAE0ABCA99}" type="presOf" srcId="{8005D5AF-8DD4-4B10-91A0-26F90E27E766}" destId="{638EB003-344D-4631-91CC-B9CA406609EC}" srcOrd="0" destOrd="0" presId="urn:microsoft.com/office/officeart/2005/8/layout/vList3"/>
    <dgm:cxn modelId="{93D1F22D-39CA-45F4-8CDA-C8246E039200}" type="presParOf" srcId="{26184A0A-3E03-4665-8CB9-69622EAFB5A5}" destId="{741F1EF4-86EB-4A0B-93FF-FADBC040D074}" srcOrd="0" destOrd="0" presId="urn:microsoft.com/office/officeart/2005/8/layout/vList3"/>
    <dgm:cxn modelId="{00BCF564-46A7-4EFC-B7E4-8FBB7130399C}" type="presParOf" srcId="{741F1EF4-86EB-4A0B-93FF-FADBC040D074}" destId="{A0E4CC44-6DFD-43CE-BB2F-6C763AAE476B}" srcOrd="0" destOrd="0" presId="urn:microsoft.com/office/officeart/2005/8/layout/vList3"/>
    <dgm:cxn modelId="{EF1AF214-2AB6-4124-8477-323167811A63}" type="presParOf" srcId="{741F1EF4-86EB-4A0B-93FF-FADBC040D074}" destId="{1A1AFC58-8C8B-438C-B9D4-92A09E4D027E}" srcOrd="1" destOrd="0" presId="urn:microsoft.com/office/officeart/2005/8/layout/vList3"/>
    <dgm:cxn modelId="{EE235897-9661-426F-94FD-B749113BB483}" type="presParOf" srcId="{26184A0A-3E03-4665-8CB9-69622EAFB5A5}" destId="{6149D731-1B6F-4B10-BC6B-74B7A33B6E91}" srcOrd="1" destOrd="0" presId="urn:microsoft.com/office/officeart/2005/8/layout/vList3"/>
    <dgm:cxn modelId="{0EEDD4DB-7E99-4FCB-B048-2E2EC2801F50}" type="presParOf" srcId="{26184A0A-3E03-4665-8CB9-69622EAFB5A5}" destId="{2C23BC3F-2BAB-48D2-9024-D5B8B0A0F910}" srcOrd="2" destOrd="0" presId="urn:microsoft.com/office/officeart/2005/8/layout/vList3"/>
    <dgm:cxn modelId="{CBCC6FE8-EFAE-49BE-A460-1319C2442D64}" type="presParOf" srcId="{2C23BC3F-2BAB-48D2-9024-D5B8B0A0F910}" destId="{C1D8326F-4F13-49AF-A69C-FA0C3985C497}" srcOrd="0" destOrd="0" presId="urn:microsoft.com/office/officeart/2005/8/layout/vList3"/>
    <dgm:cxn modelId="{4C911ED7-2033-44F1-8981-4D3982359385}" type="presParOf" srcId="{2C23BC3F-2BAB-48D2-9024-D5B8B0A0F910}" destId="{C244BD0D-C2F1-4F89-9629-55A0D044CCE6}" srcOrd="1" destOrd="0" presId="urn:microsoft.com/office/officeart/2005/8/layout/vList3"/>
    <dgm:cxn modelId="{CA407670-5532-433E-8297-6FEED6666023}" type="presParOf" srcId="{26184A0A-3E03-4665-8CB9-69622EAFB5A5}" destId="{E452CEE7-275F-4903-A26A-CD2FD2D68B37}" srcOrd="3" destOrd="0" presId="urn:microsoft.com/office/officeart/2005/8/layout/vList3"/>
    <dgm:cxn modelId="{935D3B7E-494F-4A6C-A3C8-A86CD494DBB6}" type="presParOf" srcId="{26184A0A-3E03-4665-8CB9-69622EAFB5A5}" destId="{410EC1A1-74F2-4694-A897-807156EBCD9F}" srcOrd="4" destOrd="0" presId="urn:microsoft.com/office/officeart/2005/8/layout/vList3"/>
    <dgm:cxn modelId="{298F1149-A2AB-4848-A2BA-4438DE5667AA}" type="presParOf" srcId="{410EC1A1-74F2-4694-A897-807156EBCD9F}" destId="{4F2D7496-192C-4279-808A-312B0C94A47C}" srcOrd="0" destOrd="0" presId="urn:microsoft.com/office/officeart/2005/8/layout/vList3"/>
    <dgm:cxn modelId="{133EFE54-DC20-4704-9D58-B6DAC83ABB11}" type="presParOf" srcId="{410EC1A1-74F2-4694-A897-807156EBCD9F}" destId="{CECCC410-85BE-4A3F-A026-51E66B025DDE}" srcOrd="1" destOrd="0" presId="urn:microsoft.com/office/officeart/2005/8/layout/vList3"/>
    <dgm:cxn modelId="{498D2392-5B02-43CB-9CF7-2AE4D99C38BF}" type="presParOf" srcId="{26184A0A-3E03-4665-8CB9-69622EAFB5A5}" destId="{A0785E32-2F5A-485A-A99B-C2D18DCC556C}" srcOrd="5" destOrd="0" presId="urn:microsoft.com/office/officeart/2005/8/layout/vList3"/>
    <dgm:cxn modelId="{DA52C05E-1E16-4616-949F-B3F3B1AE0C77}" type="presParOf" srcId="{26184A0A-3E03-4665-8CB9-69622EAFB5A5}" destId="{3D8FCA78-92A1-4990-9F2C-5259F5CD3126}" srcOrd="6" destOrd="0" presId="urn:microsoft.com/office/officeart/2005/8/layout/vList3"/>
    <dgm:cxn modelId="{4899BC84-511F-48ED-BF4C-70AB71736940}" type="presParOf" srcId="{3D8FCA78-92A1-4990-9F2C-5259F5CD3126}" destId="{8C717C75-4091-4B72-B380-D26BB1DFE183}" srcOrd="0" destOrd="0" presId="urn:microsoft.com/office/officeart/2005/8/layout/vList3"/>
    <dgm:cxn modelId="{B1BCF415-1910-4D0A-932B-18BBBC68A673}" type="presParOf" srcId="{3D8FCA78-92A1-4990-9F2C-5259F5CD3126}" destId="{638EB003-344D-4631-91CC-B9CA406609E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B08706C-65A2-4B3F-8600-FFBEAC65565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A830449-9302-442E-94E0-20E3F95C47D3}">
      <dgm:prSet/>
      <dgm:spPr/>
      <dgm:t>
        <a:bodyPr/>
        <a:lstStyle/>
        <a:p>
          <a:pPr rtl="0"/>
          <a:r>
            <a:rPr lang="en-US" b="0" dirty="0"/>
            <a:t>Cyclic-life calculator</a:t>
          </a:r>
        </a:p>
      </dgm:t>
    </dgm:pt>
    <dgm:pt modelId="{6C235CDD-5E75-46D2-B3A1-39588586E741}" type="parTrans" cxnId="{333259AE-5F30-4A34-B39E-4E9420C98BC9}">
      <dgm:prSet/>
      <dgm:spPr/>
      <dgm:t>
        <a:bodyPr/>
        <a:lstStyle/>
        <a:p>
          <a:endParaRPr lang="en-US"/>
        </a:p>
      </dgm:t>
    </dgm:pt>
    <dgm:pt modelId="{8B440517-C7B0-42CB-99B1-8DDE6E238C69}" type="sibTrans" cxnId="{333259AE-5F30-4A34-B39E-4E9420C98BC9}">
      <dgm:prSet/>
      <dgm:spPr/>
      <dgm:t>
        <a:bodyPr/>
        <a:lstStyle/>
        <a:p>
          <a:endParaRPr lang="en-US"/>
        </a:p>
      </dgm:t>
    </dgm:pt>
    <dgm:pt modelId="{79135235-71EF-456D-BC48-615CBBF9B08C}">
      <dgm:prSet/>
      <dgm:spPr/>
      <dgm:t>
        <a:bodyPr/>
        <a:lstStyle/>
        <a:p>
          <a:pPr rtl="0"/>
          <a:r>
            <a:rPr lang="en-US" dirty="0"/>
            <a:t>External load design calculator</a:t>
          </a:r>
        </a:p>
      </dgm:t>
    </dgm:pt>
    <dgm:pt modelId="{DFC73AD1-B823-461F-B0DB-7EDC6F8DB6A0}" type="parTrans" cxnId="{419E0C30-B355-4BCF-98C7-CCDF6D81B86F}">
      <dgm:prSet/>
      <dgm:spPr/>
      <dgm:t>
        <a:bodyPr/>
        <a:lstStyle/>
        <a:p>
          <a:endParaRPr lang="en-US"/>
        </a:p>
      </dgm:t>
    </dgm:pt>
    <dgm:pt modelId="{8B87F729-E64C-448E-A574-F6B4EBE01BFD}" type="sibTrans" cxnId="{419E0C30-B355-4BCF-98C7-CCDF6D81B86F}">
      <dgm:prSet/>
      <dgm:spPr/>
      <dgm:t>
        <a:bodyPr/>
        <a:lstStyle/>
        <a:p>
          <a:endParaRPr lang="en-US"/>
        </a:p>
      </dgm:t>
    </dgm:pt>
    <dgm:pt modelId="{8005D5AF-8DD4-4B10-91A0-26F90E27E766}">
      <dgm:prSet/>
      <dgm:spPr/>
      <dgm:t>
        <a:bodyPr/>
        <a:lstStyle/>
        <a:p>
          <a:pPr rtl="0"/>
          <a:r>
            <a:rPr lang="en-US" b="0" dirty="0"/>
            <a:t>Internal pressure design calculator</a:t>
          </a:r>
        </a:p>
      </dgm:t>
    </dgm:pt>
    <dgm:pt modelId="{8138C5E8-C504-45DC-BE7D-8982D28AC43F}" type="parTrans" cxnId="{01A7D6E2-3E3A-4C27-9652-39080BDD4FB9}">
      <dgm:prSet/>
      <dgm:spPr/>
      <dgm:t>
        <a:bodyPr/>
        <a:lstStyle/>
        <a:p>
          <a:endParaRPr lang="en-US"/>
        </a:p>
      </dgm:t>
    </dgm:pt>
    <dgm:pt modelId="{CC6CFF06-4538-40CA-BB17-6E1AD13AB188}" type="sibTrans" cxnId="{01A7D6E2-3E3A-4C27-9652-39080BDD4FB9}">
      <dgm:prSet/>
      <dgm:spPr/>
      <dgm:t>
        <a:bodyPr/>
        <a:lstStyle/>
        <a:p>
          <a:endParaRPr lang="en-US"/>
        </a:p>
      </dgm:t>
    </dgm:pt>
    <dgm:pt modelId="{26184A0A-3E03-4665-8CB9-69622EAFB5A5}" type="pres">
      <dgm:prSet presAssocID="{5B08706C-65A2-4B3F-8600-FFBEAC65565C}" presName="linearFlow" presStyleCnt="0">
        <dgm:presLayoutVars>
          <dgm:dir/>
          <dgm:resizeHandles val="exact"/>
        </dgm:presLayoutVars>
      </dgm:prSet>
      <dgm:spPr/>
    </dgm:pt>
    <dgm:pt modelId="{2C23BC3F-2BAB-48D2-9024-D5B8B0A0F910}" type="pres">
      <dgm:prSet presAssocID="{5A830449-9302-442E-94E0-20E3F95C47D3}" presName="composite" presStyleCnt="0"/>
      <dgm:spPr/>
    </dgm:pt>
    <dgm:pt modelId="{C1D8326F-4F13-49AF-A69C-FA0C3985C497}" type="pres">
      <dgm:prSet presAssocID="{5A830449-9302-442E-94E0-20E3F95C47D3}" presName="imgShp" presStyleLbl="fgImgPlace1" presStyleIdx="0" presStyleCnt="3"/>
      <dgm:spPr/>
    </dgm:pt>
    <dgm:pt modelId="{C244BD0D-C2F1-4F89-9629-55A0D044CCE6}" type="pres">
      <dgm:prSet presAssocID="{5A830449-9302-442E-94E0-20E3F95C47D3}" presName="txShp" presStyleLbl="node1" presStyleIdx="0" presStyleCnt="3">
        <dgm:presLayoutVars>
          <dgm:bulletEnabled val="1"/>
        </dgm:presLayoutVars>
      </dgm:prSet>
      <dgm:spPr/>
    </dgm:pt>
    <dgm:pt modelId="{E452CEE7-275F-4903-A26A-CD2FD2D68B37}" type="pres">
      <dgm:prSet presAssocID="{8B440517-C7B0-42CB-99B1-8DDE6E238C69}" presName="spacing" presStyleCnt="0"/>
      <dgm:spPr/>
    </dgm:pt>
    <dgm:pt modelId="{410EC1A1-74F2-4694-A897-807156EBCD9F}" type="pres">
      <dgm:prSet presAssocID="{79135235-71EF-456D-BC48-615CBBF9B08C}" presName="composite" presStyleCnt="0"/>
      <dgm:spPr/>
    </dgm:pt>
    <dgm:pt modelId="{4F2D7496-192C-4279-808A-312B0C94A47C}" type="pres">
      <dgm:prSet presAssocID="{79135235-71EF-456D-BC48-615CBBF9B08C}" presName="imgShp" presStyleLbl="fgImgPlace1" presStyleIdx="1" presStyleCnt="3"/>
      <dgm:spPr/>
    </dgm:pt>
    <dgm:pt modelId="{CECCC410-85BE-4A3F-A026-51E66B025DDE}" type="pres">
      <dgm:prSet presAssocID="{79135235-71EF-456D-BC48-615CBBF9B08C}" presName="txShp" presStyleLbl="node1" presStyleIdx="1" presStyleCnt="3">
        <dgm:presLayoutVars>
          <dgm:bulletEnabled val="1"/>
        </dgm:presLayoutVars>
      </dgm:prSet>
      <dgm:spPr/>
    </dgm:pt>
    <dgm:pt modelId="{A0785E32-2F5A-485A-A99B-C2D18DCC556C}" type="pres">
      <dgm:prSet presAssocID="{8B87F729-E64C-448E-A574-F6B4EBE01BFD}" presName="spacing" presStyleCnt="0"/>
      <dgm:spPr/>
    </dgm:pt>
    <dgm:pt modelId="{3D8FCA78-92A1-4990-9F2C-5259F5CD3126}" type="pres">
      <dgm:prSet presAssocID="{8005D5AF-8DD4-4B10-91A0-26F90E27E766}" presName="composite" presStyleCnt="0"/>
      <dgm:spPr/>
    </dgm:pt>
    <dgm:pt modelId="{8C717C75-4091-4B72-B380-D26BB1DFE183}" type="pres">
      <dgm:prSet presAssocID="{8005D5AF-8DD4-4B10-91A0-26F90E27E766}" presName="imgShp" presStyleLbl="fgImgPlace1" presStyleIdx="2" presStyleCnt="3"/>
      <dgm:spPr/>
    </dgm:pt>
    <dgm:pt modelId="{638EB003-344D-4631-91CC-B9CA406609EC}" type="pres">
      <dgm:prSet presAssocID="{8005D5AF-8DD4-4B10-91A0-26F90E27E766}" presName="txShp" presStyleLbl="node1" presStyleIdx="2" presStyleCnt="3">
        <dgm:presLayoutVars>
          <dgm:bulletEnabled val="1"/>
        </dgm:presLayoutVars>
      </dgm:prSet>
      <dgm:spPr/>
    </dgm:pt>
  </dgm:ptLst>
  <dgm:cxnLst>
    <dgm:cxn modelId="{419E0C30-B355-4BCF-98C7-CCDF6D81B86F}" srcId="{5B08706C-65A2-4B3F-8600-FFBEAC65565C}" destId="{79135235-71EF-456D-BC48-615CBBF9B08C}" srcOrd="1" destOrd="0" parTransId="{DFC73AD1-B823-461F-B0DB-7EDC6F8DB6A0}" sibTransId="{8B87F729-E64C-448E-A574-F6B4EBE01BFD}"/>
    <dgm:cxn modelId="{7C21E86B-19B5-41DF-8ECD-30D1EAD80DDC}" type="presOf" srcId="{5B08706C-65A2-4B3F-8600-FFBEAC65565C}" destId="{26184A0A-3E03-4665-8CB9-69622EAFB5A5}" srcOrd="0" destOrd="0" presId="urn:microsoft.com/office/officeart/2005/8/layout/vList3"/>
    <dgm:cxn modelId="{8CF01997-989E-4021-8FFB-A62D3A0D7EFC}" type="presOf" srcId="{79135235-71EF-456D-BC48-615CBBF9B08C}" destId="{CECCC410-85BE-4A3F-A026-51E66B025DDE}" srcOrd="0" destOrd="0" presId="urn:microsoft.com/office/officeart/2005/8/layout/vList3"/>
    <dgm:cxn modelId="{DF39B29D-BF82-4BBE-B3DD-E6EF55F7FE2C}" type="presOf" srcId="{5A830449-9302-442E-94E0-20E3F95C47D3}" destId="{C244BD0D-C2F1-4F89-9629-55A0D044CCE6}" srcOrd="0" destOrd="0" presId="urn:microsoft.com/office/officeart/2005/8/layout/vList3"/>
    <dgm:cxn modelId="{333259AE-5F30-4A34-B39E-4E9420C98BC9}" srcId="{5B08706C-65A2-4B3F-8600-FFBEAC65565C}" destId="{5A830449-9302-442E-94E0-20E3F95C47D3}" srcOrd="0" destOrd="0" parTransId="{6C235CDD-5E75-46D2-B3A1-39588586E741}" sibTransId="{8B440517-C7B0-42CB-99B1-8DDE6E238C69}"/>
    <dgm:cxn modelId="{01A7D6E2-3E3A-4C27-9652-39080BDD4FB9}" srcId="{5B08706C-65A2-4B3F-8600-FFBEAC65565C}" destId="{8005D5AF-8DD4-4B10-91A0-26F90E27E766}" srcOrd="2" destOrd="0" parTransId="{8138C5E8-C504-45DC-BE7D-8982D28AC43F}" sibTransId="{CC6CFF06-4538-40CA-BB17-6E1AD13AB188}"/>
    <dgm:cxn modelId="{B1D3A4FE-C97F-46DC-BBF7-93CAE0ABCA99}" type="presOf" srcId="{8005D5AF-8DD4-4B10-91A0-26F90E27E766}" destId="{638EB003-344D-4631-91CC-B9CA406609EC}" srcOrd="0" destOrd="0" presId="urn:microsoft.com/office/officeart/2005/8/layout/vList3"/>
    <dgm:cxn modelId="{0EEDD4DB-7E99-4FCB-B048-2E2EC2801F50}" type="presParOf" srcId="{26184A0A-3E03-4665-8CB9-69622EAFB5A5}" destId="{2C23BC3F-2BAB-48D2-9024-D5B8B0A0F910}" srcOrd="0" destOrd="0" presId="urn:microsoft.com/office/officeart/2005/8/layout/vList3"/>
    <dgm:cxn modelId="{CBCC6FE8-EFAE-49BE-A460-1319C2442D64}" type="presParOf" srcId="{2C23BC3F-2BAB-48D2-9024-D5B8B0A0F910}" destId="{C1D8326F-4F13-49AF-A69C-FA0C3985C497}" srcOrd="0" destOrd="0" presId="urn:microsoft.com/office/officeart/2005/8/layout/vList3"/>
    <dgm:cxn modelId="{4C911ED7-2033-44F1-8981-4D3982359385}" type="presParOf" srcId="{2C23BC3F-2BAB-48D2-9024-D5B8B0A0F910}" destId="{C244BD0D-C2F1-4F89-9629-55A0D044CCE6}" srcOrd="1" destOrd="0" presId="urn:microsoft.com/office/officeart/2005/8/layout/vList3"/>
    <dgm:cxn modelId="{CA407670-5532-433E-8297-6FEED6666023}" type="presParOf" srcId="{26184A0A-3E03-4665-8CB9-69622EAFB5A5}" destId="{E452CEE7-275F-4903-A26A-CD2FD2D68B37}" srcOrd="1" destOrd="0" presId="urn:microsoft.com/office/officeart/2005/8/layout/vList3"/>
    <dgm:cxn modelId="{935D3B7E-494F-4A6C-A3C8-A86CD494DBB6}" type="presParOf" srcId="{26184A0A-3E03-4665-8CB9-69622EAFB5A5}" destId="{410EC1A1-74F2-4694-A897-807156EBCD9F}" srcOrd="2" destOrd="0" presId="urn:microsoft.com/office/officeart/2005/8/layout/vList3"/>
    <dgm:cxn modelId="{298F1149-A2AB-4848-A2BA-4438DE5667AA}" type="presParOf" srcId="{410EC1A1-74F2-4694-A897-807156EBCD9F}" destId="{4F2D7496-192C-4279-808A-312B0C94A47C}" srcOrd="0" destOrd="0" presId="urn:microsoft.com/office/officeart/2005/8/layout/vList3"/>
    <dgm:cxn modelId="{133EFE54-DC20-4704-9D58-B6DAC83ABB11}" type="presParOf" srcId="{410EC1A1-74F2-4694-A897-807156EBCD9F}" destId="{CECCC410-85BE-4A3F-A026-51E66B025DDE}" srcOrd="1" destOrd="0" presId="urn:microsoft.com/office/officeart/2005/8/layout/vList3"/>
    <dgm:cxn modelId="{498D2392-5B02-43CB-9CF7-2AE4D99C38BF}" type="presParOf" srcId="{26184A0A-3E03-4665-8CB9-69622EAFB5A5}" destId="{A0785E32-2F5A-485A-A99B-C2D18DCC556C}" srcOrd="3" destOrd="0" presId="urn:microsoft.com/office/officeart/2005/8/layout/vList3"/>
    <dgm:cxn modelId="{DA52C05E-1E16-4616-949F-B3F3B1AE0C77}" type="presParOf" srcId="{26184A0A-3E03-4665-8CB9-69622EAFB5A5}" destId="{3D8FCA78-92A1-4990-9F2C-5259F5CD3126}" srcOrd="4" destOrd="0" presId="urn:microsoft.com/office/officeart/2005/8/layout/vList3"/>
    <dgm:cxn modelId="{4899BC84-511F-48ED-BF4C-70AB71736940}" type="presParOf" srcId="{3D8FCA78-92A1-4990-9F2C-5259F5CD3126}" destId="{8C717C75-4091-4B72-B380-D26BB1DFE183}" srcOrd="0" destOrd="0" presId="urn:microsoft.com/office/officeart/2005/8/layout/vList3"/>
    <dgm:cxn modelId="{B1BCF415-1910-4D0A-932B-18BBBC68A673}" type="presParOf" srcId="{3D8FCA78-92A1-4990-9F2C-5259F5CD3126}" destId="{638EB003-344D-4631-91CC-B9CA406609E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36AB5E-BA3E-4F07-BF28-4D973C1B636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E9FAA6F-5EFF-4B2F-A322-4687B4245EF2}">
      <dgm:prSet/>
      <dgm:spPr>
        <a:solidFill>
          <a:schemeClr val="accent1"/>
        </a:solidFill>
        <a:ln>
          <a:solidFill>
            <a:schemeClr val="bg1"/>
          </a:solidFill>
        </a:ln>
      </dgm:spPr>
      <dgm:t>
        <a:bodyPr/>
        <a:lstStyle/>
        <a:p>
          <a:pPr rtl="0"/>
          <a:r>
            <a:rPr lang="en-US" dirty="0"/>
            <a:t>History and Overview of PVC Pipe</a:t>
          </a:r>
        </a:p>
      </dgm:t>
    </dgm:pt>
    <dgm:pt modelId="{1E73DB1F-595E-48B8-887E-AAD72DC141E8}" type="parTrans" cxnId="{4308FC22-675B-48AF-A413-01BDF122C179}">
      <dgm:prSet/>
      <dgm:spPr/>
      <dgm:t>
        <a:bodyPr/>
        <a:lstStyle/>
        <a:p>
          <a:endParaRPr lang="en-US"/>
        </a:p>
      </dgm:t>
    </dgm:pt>
    <dgm:pt modelId="{1A4D9CB8-1234-47BB-A520-8A110D1C17E1}" type="sibTrans" cxnId="{4308FC22-675B-48AF-A413-01BDF122C179}">
      <dgm:prSet/>
      <dgm:spPr/>
      <dgm:t>
        <a:bodyPr/>
        <a:lstStyle/>
        <a:p>
          <a:endParaRPr lang="en-US"/>
        </a:p>
      </dgm:t>
    </dgm:pt>
    <dgm:pt modelId="{1E3C4384-BC5B-41A0-85AA-7CDEC50C0D01}">
      <dgm:prSet/>
      <dgm:spPr>
        <a:solidFill>
          <a:schemeClr val="accent1"/>
        </a:solidFill>
      </dgm:spPr>
      <dgm:t>
        <a:bodyPr/>
        <a:lstStyle/>
        <a:p>
          <a:pPr rtl="0"/>
          <a:r>
            <a:rPr lang="en-US" dirty="0"/>
            <a:t>PVC Sewer Pipe</a:t>
          </a:r>
        </a:p>
      </dgm:t>
    </dgm:pt>
    <dgm:pt modelId="{854AD7CC-EE9D-4598-8ACA-2DD71251D4EA}" type="parTrans" cxnId="{C58A6FE6-FFEA-4341-8372-2CA108828971}">
      <dgm:prSet/>
      <dgm:spPr/>
      <dgm:t>
        <a:bodyPr/>
        <a:lstStyle/>
        <a:p>
          <a:endParaRPr lang="en-US"/>
        </a:p>
      </dgm:t>
    </dgm:pt>
    <dgm:pt modelId="{D4045E63-4A0C-462A-A608-91DC8892E4AC}" type="sibTrans" cxnId="{C58A6FE6-FFEA-4341-8372-2CA108828971}">
      <dgm:prSet/>
      <dgm:spPr/>
      <dgm:t>
        <a:bodyPr/>
        <a:lstStyle/>
        <a:p>
          <a:endParaRPr lang="en-US"/>
        </a:p>
      </dgm:t>
    </dgm:pt>
    <dgm:pt modelId="{03F32543-6526-499B-AF5F-E41D2F4E9CFF}">
      <dgm:prSet/>
      <dgm:spPr>
        <a:solidFill>
          <a:schemeClr val="accent1"/>
        </a:solidFill>
      </dgm:spPr>
      <dgm:t>
        <a:bodyPr/>
        <a:lstStyle/>
        <a:p>
          <a:pPr rtl="0"/>
          <a:r>
            <a:rPr lang="en-US" dirty="0"/>
            <a:t>Longevity and Resilience</a:t>
          </a:r>
        </a:p>
      </dgm:t>
    </dgm:pt>
    <dgm:pt modelId="{A07E7F7A-264F-437F-8AD0-D5828ED5CC5F}" type="parTrans" cxnId="{39D22C66-B99C-4F72-8A64-9735873D7328}">
      <dgm:prSet/>
      <dgm:spPr/>
      <dgm:t>
        <a:bodyPr/>
        <a:lstStyle/>
        <a:p>
          <a:endParaRPr lang="en-US"/>
        </a:p>
      </dgm:t>
    </dgm:pt>
    <dgm:pt modelId="{3135D885-959E-4BC4-9EAE-4F2AE9A93FA0}" type="sibTrans" cxnId="{39D22C66-B99C-4F72-8A64-9735873D7328}">
      <dgm:prSet/>
      <dgm:spPr/>
      <dgm:t>
        <a:bodyPr/>
        <a:lstStyle/>
        <a:p>
          <a:endParaRPr lang="en-US"/>
        </a:p>
      </dgm:t>
    </dgm:pt>
    <dgm:pt modelId="{EAA167B4-87FD-4EEC-B191-8CEAE9C8DFF5}">
      <dgm:prSet/>
      <dgm:spPr>
        <a:solidFill>
          <a:schemeClr val="accent6"/>
        </a:solidFill>
        <a:ln>
          <a:solidFill>
            <a:schemeClr val="bg1"/>
          </a:solidFill>
        </a:ln>
      </dgm:spPr>
      <dgm:t>
        <a:bodyPr/>
        <a:lstStyle/>
        <a:p>
          <a:pPr rtl="0"/>
          <a:r>
            <a:rPr lang="en-US" dirty="0"/>
            <a:t>PVC Pressure Pipe</a:t>
          </a:r>
        </a:p>
      </dgm:t>
    </dgm:pt>
    <dgm:pt modelId="{884EF7BA-11A6-4731-878A-E6413A1BCB65}" type="parTrans" cxnId="{52374E1B-9DB3-4D75-A385-674E06E8D196}">
      <dgm:prSet/>
      <dgm:spPr/>
      <dgm:t>
        <a:bodyPr/>
        <a:lstStyle/>
        <a:p>
          <a:endParaRPr lang="en-US"/>
        </a:p>
      </dgm:t>
    </dgm:pt>
    <dgm:pt modelId="{ED518AF7-5484-4E68-B565-7C4A29AB268C}" type="sibTrans" cxnId="{52374E1B-9DB3-4D75-A385-674E06E8D196}">
      <dgm:prSet/>
      <dgm:spPr/>
      <dgm:t>
        <a:bodyPr/>
        <a:lstStyle/>
        <a:p>
          <a:endParaRPr lang="en-US"/>
        </a:p>
      </dgm:t>
    </dgm:pt>
    <dgm:pt modelId="{122EA9F2-F0C6-4C9D-8F9F-5854EC115EB2}">
      <dgm:prSet/>
      <dgm:spPr>
        <a:solidFill>
          <a:schemeClr val="accent1"/>
        </a:solidFill>
      </dgm:spPr>
      <dgm:t>
        <a:bodyPr/>
        <a:lstStyle/>
        <a:p>
          <a:pPr rtl="0"/>
          <a:r>
            <a:rPr lang="en-US" dirty="0"/>
            <a:t>Health and Sustainability</a:t>
          </a:r>
        </a:p>
      </dgm:t>
    </dgm:pt>
    <dgm:pt modelId="{CAD68F5C-D628-40FA-831A-EEE0CB70F5D7}" type="parTrans" cxnId="{DF224806-BCC0-4C22-BD00-067E01E6D0EB}">
      <dgm:prSet/>
      <dgm:spPr/>
      <dgm:t>
        <a:bodyPr/>
        <a:lstStyle/>
        <a:p>
          <a:endParaRPr lang="en-US"/>
        </a:p>
      </dgm:t>
    </dgm:pt>
    <dgm:pt modelId="{7CCD81A8-0CDE-4AF6-BE53-A4DA48BAE6FB}" type="sibTrans" cxnId="{DF224806-BCC0-4C22-BD00-067E01E6D0EB}">
      <dgm:prSet/>
      <dgm:spPr/>
      <dgm:t>
        <a:bodyPr/>
        <a:lstStyle/>
        <a:p>
          <a:endParaRPr lang="en-US"/>
        </a:p>
      </dgm:t>
    </dgm:pt>
    <dgm:pt modelId="{EB36B098-5A28-4ED6-8FDF-0BE8E6C52BB1}">
      <dgm:prSet/>
      <dgm:spPr>
        <a:solidFill>
          <a:schemeClr val="accent1"/>
        </a:solidFill>
      </dgm:spPr>
      <dgm:t>
        <a:bodyPr/>
        <a:lstStyle/>
        <a:p>
          <a:pPr rtl="0"/>
          <a:r>
            <a:rPr lang="en-US" dirty="0"/>
            <a:t>Summary &amp; Additional Resources</a:t>
          </a:r>
        </a:p>
      </dgm:t>
    </dgm:pt>
    <dgm:pt modelId="{9F641D61-DE42-4B5C-BC4E-C0A06440336B}" type="parTrans" cxnId="{323AA6DB-3335-49ED-A7E4-59B2C8A6014F}">
      <dgm:prSet/>
      <dgm:spPr/>
      <dgm:t>
        <a:bodyPr/>
        <a:lstStyle/>
        <a:p>
          <a:endParaRPr lang="en-US"/>
        </a:p>
      </dgm:t>
    </dgm:pt>
    <dgm:pt modelId="{CBCB3824-AFE6-47C6-AA60-ADDFC35F24C8}" type="sibTrans" cxnId="{323AA6DB-3335-49ED-A7E4-59B2C8A6014F}">
      <dgm:prSet/>
      <dgm:spPr/>
      <dgm:t>
        <a:bodyPr/>
        <a:lstStyle/>
        <a:p>
          <a:endParaRPr lang="en-US"/>
        </a:p>
      </dgm:t>
    </dgm:pt>
    <dgm:pt modelId="{F11229C1-244F-471D-B48E-ACF5D77EC713}" type="pres">
      <dgm:prSet presAssocID="{DB36AB5E-BA3E-4F07-BF28-4D973C1B636D}" presName="Name0" presStyleCnt="0">
        <dgm:presLayoutVars>
          <dgm:chMax val="7"/>
          <dgm:chPref val="7"/>
          <dgm:dir/>
        </dgm:presLayoutVars>
      </dgm:prSet>
      <dgm:spPr/>
    </dgm:pt>
    <dgm:pt modelId="{569C5280-F8A1-4758-BD15-9B8EB7E1DDB9}" type="pres">
      <dgm:prSet presAssocID="{DB36AB5E-BA3E-4F07-BF28-4D973C1B636D}" presName="Name1" presStyleCnt="0"/>
      <dgm:spPr/>
    </dgm:pt>
    <dgm:pt modelId="{E66F530D-AF24-420E-9D27-6C529CB4B8FA}" type="pres">
      <dgm:prSet presAssocID="{DB36AB5E-BA3E-4F07-BF28-4D973C1B636D}" presName="cycle" presStyleCnt="0"/>
      <dgm:spPr/>
    </dgm:pt>
    <dgm:pt modelId="{70AE7229-779D-48BC-A4FC-40546A2D9658}" type="pres">
      <dgm:prSet presAssocID="{DB36AB5E-BA3E-4F07-BF28-4D973C1B636D}" presName="srcNode" presStyleLbl="node1" presStyleIdx="0" presStyleCnt="6"/>
      <dgm:spPr/>
    </dgm:pt>
    <dgm:pt modelId="{85A64657-A609-4106-93A1-E0A2BF3256FC}" type="pres">
      <dgm:prSet presAssocID="{DB36AB5E-BA3E-4F07-BF28-4D973C1B636D}" presName="conn" presStyleLbl="parChTrans1D2" presStyleIdx="0" presStyleCnt="1"/>
      <dgm:spPr/>
    </dgm:pt>
    <dgm:pt modelId="{973BAB85-CED3-4102-9D9D-44F075FD977A}" type="pres">
      <dgm:prSet presAssocID="{DB36AB5E-BA3E-4F07-BF28-4D973C1B636D}" presName="extraNode" presStyleLbl="node1" presStyleIdx="0" presStyleCnt="6"/>
      <dgm:spPr/>
    </dgm:pt>
    <dgm:pt modelId="{0D2D4032-C16E-4FA3-84F9-6A3A85FC6546}" type="pres">
      <dgm:prSet presAssocID="{DB36AB5E-BA3E-4F07-BF28-4D973C1B636D}" presName="dstNode" presStyleLbl="node1" presStyleIdx="0" presStyleCnt="6"/>
      <dgm:spPr/>
    </dgm:pt>
    <dgm:pt modelId="{B6F96D88-5FCA-4ED7-9D58-AA59D052A77C}" type="pres">
      <dgm:prSet presAssocID="{7E9FAA6F-5EFF-4B2F-A322-4687B4245EF2}" presName="text_1" presStyleLbl="node1" presStyleIdx="0" presStyleCnt="6">
        <dgm:presLayoutVars>
          <dgm:bulletEnabled val="1"/>
        </dgm:presLayoutVars>
      </dgm:prSet>
      <dgm:spPr/>
    </dgm:pt>
    <dgm:pt modelId="{AF3A6AA7-CCAE-4A72-A996-151B5202249C}" type="pres">
      <dgm:prSet presAssocID="{7E9FAA6F-5EFF-4B2F-A322-4687B4245EF2}" presName="accent_1" presStyleCnt="0"/>
      <dgm:spPr/>
    </dgm:pt>
    <dgm:pt modelId="{0B2D7027-14A9-4A3B-82E3-E303EEB42FF1}" type="pres">
      <dgm:prSet presAssocID="{7E9FAA6F-5EFF-4B2F-A322-4687B4245EF2}" presName="accentRepeatNode" presStyleLbl="solidFgAcc1" presStyleIdx="0" presStyleCnt="6"/>
      <dgm:spPr>
        <a:ln>
          <a:solidFill>
            <a:schemeClr val="accent1"/>
          </a:solidFill>
        </a:ln>
      </dgm:spPr>
    </dgm:pt>
    <dgm:pt modelId="{7CF826E7-63C6-473B-B344-236116DF2746}" type="pres">
      <dgm:prSet presAssocID="{EAA167B4-87FD-4EEC-B191-8CEAE9C8DFF5}" presName="text_2" presStyleLbl="node1" presStyleIdx="1" presStyleCnt="6">
        <dgm:presLayoutVars>
          <dgm:bulletEnabled val="1"/>
        </dgm:presLayoutVars>
      </dgm:prSet>
      <dgm:spPr/>
    </dgm:pt>
    <dgm:pt modelId="{F2C28146-F981-4720-9DC2-B1B957AAADE8}" type="pres">
      <dgm:prSet presAssocID="{EAA167B4-87FD-4EEC-B191-8CEAE9C8DFF5}" presName="accent_2" presStyleCnt="0"/>
      <dgm:spPr/>
    </dgm:pt>
    <dgm:pt modelId="{C669B058-48FF-4F35-9BF4-B7BB8AC40FA3}" type="pres">
      <dgm:prSet presAssocID="{EAA167B4-87FD-4EEC-B191-8CEAE9C8DFF5}" presName="accentRepeatNode" presStyleLbl="solidFgAcc1" presStyleIdx="1" presStyleCnt="6"/>
      <dgm:spPr>
        <a:ln>
          <a:solidFill>
            <a:schemeClr val="accent6"/>
          </a:solidFill>
        </a:ln>
      </dgm:spPr>
    </dgm:pt>
    <dgm:pt modelId="{8EF099C3-3A6D-4024-BF93-292F7979383E}" type="pres">
      <dgm:prSet presAssocID="{1E3C4384-BC5B-41A0-85AA-7CDEC50C0D01}" presName="text_3" presStyleLbl="node1" presStyleIdx="2" presStyleCnt="6">
        <dgm:presLayoutVars>
          <dgm:bulletEnabled val="1"/>
        </dgm:presLayoutVars>
      </dgm:prSet>
      <dgm:spPr/>
    </dgm:pt>
    <dgm:pt modelId="{14BDF0D0-E9A2-4033-8F2C-3206278E1AAA}" type="pres">
      <dgm:prSet presAssocID="{1E3C4384-BC5B-41A0-85AA-7CDEC50C0D01}" presName="accent_3" presStyleCnt="0"/>
      <dgm:spPr/>
    </dgm:pt>
    <dgm:pt modelId="{4D255127-03DF-4726-9CCB-5FC2E15CF1BB}" type="pres">
      <dgm:prSet presAssocID="{1E3C4384-BC5B-41A0-85AA-7CDEC50C0D01}" presName="accentRepeatNode" presStyleLbl="solidFgAcc1" presStyleIdx="2" presStyleCnt="6"/>
      <dgm:spPr/>
    </dgm:pt>
    <dgm:pt modelId="{010B5D89-C1BB-4C03-BE05-2EA34AC4E5C9}" type="pres">
      <dgm:prSet presAssocID="{03F32543-6526-499B-AF5F-E41D2F4E9CFF}" presName="text_4" presStyleLbl="node1" presStyleIdx="3" presStyleCnt="6">
        <dgm:presLayoutVars>
          <dgm:bulletEnabled val="1"/>
        </dgm:presLayoutVars>
      </dgm:prSet>
      <dgm:spPr/>
    </dgm:pt>
    <dgm:pt modelId="{2B4EF771-AE63-4262-B688-1D08974D6A20}" type="pres">
      <dgm:prSet presAssocID="{03F32543-6526-499B-AF5F-E41D2F4E9CFF}" presName="accent_4" presStyleCnt="0"/>
      <dgm:spPr/>
    </dgm:pt>
    <dgm:pt modelId="{2A3BBAEA-F7C0-4AB4-B47C-9FE6921F98BF}" type="pres">
      <dgm:prSet presAssocID="{03F32543-6526-499B-AF5F-E41D2F4E9CFF}" presName="accentRepeatNode" presStyleLbl="solidFgAcc1" presStyleIdx="3" presStyleCnt="6"/>
      <dgm:spPr/>
    </dgm:pt>
    <dgm:pt modelId="{0E0840E5-1ACD-4E07-971B-C690EFE5A7A2}" type="pres">
      <dgm:prSet presAssocID="{122EA9F2-F0C6-4C9D-8F9F-5854EC115EB2}" presName="text_5" presStyleLbl="node1" presStyleIdx="4" presStyleCnt="6">
        <dgm:presLayoutVars>
          <dgm:bulletEnabled val="1"/>
        </dgm:presLayoutVars>
      </dgm:prSet>
      <dgm:spPr/>
    </dgm:pt>
    <dgm:pt modelId="{54430FB6-AD88-4F91-8920-C1A7A1E20DE5}" type="pres">
      <dgm:prSet presAssocID="{122EA9F2-F0C6-4C9D-8F9F-5854EC115EB2}" presName="accent_5" presStyleCnt="0"/>
      <dgm:spPr/>
    </dgm:pt>
    <dgm:pt modelId="{9FBB784D-F945-434F-B929-052C034E487A}" type="pres">
      <dgm:prSet presAssocID="{122EA9F2-F0C6-4C9D-8F9F-5854EC115EB2}" presName="accentRepeatNode" presStyleLbl="solidFgAcc1" presStyleIdx="4" presStyleCnt="6"/>
      <dgm:spPr/>
    </dgm:pt>
    <dgm:pt modelId="{F5C8AFD7-5422-4BB9-9AF4-A7D5C80C7410}" type="pres">
      <dgm:prSet presAssocID="{EB36B098-5A28-4ED6-8FDF-0BE8E6C52BB1}" presName="text_6" presStyleLbl="node1" presStyleIdx="5" presStyleCnt="6">
        <dgm:presLayoutVars>
          <dgm:bulletEnabled val="1"/>
        </dgm:presLayoutVars>
      </dgm:prSet>
      <dgm:spPr/>
    </dgm:pt>
    <dgm:pt modelId="{11D15B0D-B111-4ED1-BF09-AE93E7A0E193}" type="pres">
      <dgm:prSet presAssocID="{EB36B098-5A28-4ED6-8FDF-0BE8E6C52BB1}" presName="accent_6" presStyleCnt="0"/>
      <dgm:spPr/>
    </dgm:pt>
    <dgm:pt modelId="{0808B2D6-72EF-4F6F-A563-CD511EB47DEA}" type="pres">
      <dgm:prSet presAssocID="{EB36B098-5A28-4ED6-8FDF-0BE8E6C52BB1}" presName="accentRepeatNode" presStyleLbl="solidFgAcc1" presStyleIdx="5" presStyleCnt="6"/>
      <dgm:spPr/>
    </dgm:pt>
  </dgm:ptLst>
  <dgm:cxnLst>
    <dgm:cxn modelId="{DF224806-BCC0-4C22-BD00-067E01E6D0EB}" srcId="{DB36AB5E-BA3E-4F07-BF28-4D973C1B636D}" destId="{122EA9F2-F0C6-4C9D-8F9F-5854EC115EB2}" srcOrd="4" destOrd="0" parTransId="{CAD68F5C-D628-40FA-831A-EEE0CB70F5D7}" sibTransId="{7CCD81A8-0CDE-4AF6-BE53-A4DA48BAE6FB}"/>
    <dgm:cxn modelId="{EE5C8411-D25A-498B-9A5F-74862CFBDD20}" type="presOf" srcId="{1A4D9CB8-1234-47BB-A520-8A110D1C17E1}" destId="{85A64657-A609-4106-93A1-E0A2BF3256FC}" srcOrd="0" destOrd="0" presId="urn:microsoft.com/office/officeart/2008/layout/VerticalCurvedList"/>
    <dgm:cxn modelId="{CAACD81A-5E08-4562-9266-783408E86353}" type="presOf" srcId="{7E9FAA6F-5EFF-4B2F-A322-4687B4245EF2}" destId="{B6F96D88-5FCA-4ED7-9D58-AA59D052A77C}" srcOrd="0" destOrd="0" presId="urn:microsoft.com/office/officeart/2008/layout/VerticalCurvedList"/>
    <dgm:cxn modelId="{52374E1B-9DB3-4D75-A385-674E06E8D196}" srcId="{DB36AB5E-BA3E-4F07-BF28-4D973C1B636D}" destId="{EAA167B4-87FD-4EEC-B191-8CEAE9C8DFF5}" srcOrd="1" destOrd="0" parTransId="{884EF7BA-11A6-4731-878A-E6413A1BCB65}" sibTransId="{ED518AF7-5484-4E68-B565-7C4A29AB268C}"/>
    <dgm:cxn modelId="{4308FC22-675B-48AF-A413-01BDF122C179}" srcId="{DB36AB5E-BA3E-4F07-BF28-4D973C1B636D}" destId="{7E9FAA6F-5EFF-4B2F-A322-4687B4245EF2}" srcOrd="0" destOrd="0" parTransId="{1E73DB1F-595E-48B8-887E-AAD72DC141E8}" sibTransId="{1A4D9CB8-1234-47BB-A520-8A110D1C17E1}"/>
    <dgm:cxn modelId="{0EC0D03E-4B3E-4718-A377-DED235AECCC6}" type="presOf" srcId="{EAA167B4-87FD-4EEC-B191-8CEAE9C8DFF5}" destId="{7CF826E7-63C6-473B-B344-236116DF2746}" srcOrd="0" destOrd="0" presId="urn:microsoft.com/office/officeart/2008/layout/VerticalCurvedList"/>
    <dgm:cxn modelId="{39D22C66-B99C-4F72-8A64-9735873D7328}" srcId="{DB36AB5E-BA3E-4F07-BF28-4D973C1B636D}" destId="{03F32543-6526-499B-AF5F-E41D2F4E9CFF}" srcOrd="3" destOrd="0" parTransId="{A07E7F7A-264F-437F-8AD0-D5828ED5CC5F}" sibTransId="{3135D885-959E-4BC4-9EAE-4F2AE9A93FA0}"/>
    <dgm:cxn modelId="{DAD8C866-560D-475F-AD24-867CD234E02A}" type="presOf" srcId="{1E3C4384-BC5B-41A0-85AA-7CDEC50C0D01}" destId="{8EF099C3-3A6D-4024-BF93-292F7979383E}" srcOrd="0" destOrd="0" presId="urn:microsoft.com/office/officeart/2008/layout/VerticalCurvedList"/>
    <dgm:cxn modelId="{B054257A-4D4A-4C49-B604-929BC801F3EC}" type="presOf" srcId="{EB36B098-5A28-4ED6-8FDF-0BE8E6C52BB1}" destId="{F5C8AFD7-5422-4BB9-9AF4-A7D5C80C7410}" srcOrd="0" destOrd="0" presId="urn:microsoft.com/office/officeart/2008/layout/VerticalCurvedList"/>
    <dgm:cxn modelId="{9A5F818B-AD9F-49D8-B77D-DF2EF555AC85}" type="presOf" srcId="{DB36AB5E-BA3E-4F07-BF28-4D973C1B636D}" destId="{F11229C1-244F-471D-B48E-ACF5D77EC713}" srcOrd="0" destOrd="0" presId="urn:microsoft.com/office/officeart/2008/layout/VerticalCurvedList"/>
    <dgm:cxn modelId="{32FEB08E-2DFE-4FC1-8B09-1B943FD9EB67}" type="presOf" srcId="{122EA9F2-F0C6-4C9D-8F9F-5854EC115EB2}" destId="{0E0840E5-1ACD-4E07-971B-C690EFE5A7A2}" srcOrd="0" destOrd="0" presId="urn:microsoft.com/office/officeart/2008/layout/VerticalCurvedList"/>
    <dgm:cxn modelId="{9AB3BD99-E41C-4084-BA7C-D7CA2DB7B373}" type="presOf" srcId="{03F32543-6526-499B-AF5F-E41D2F4E9CFF}" destId="{010B5D89-C1BB-4C03-BE05-2EA34AC4E5C9}" srcOrd="0" destOrd="0" presId="urn:microsoft.com/office/officeart/2008/layout/VerticalCurvedList"/>
    <dgm:cxn modelId="{323AA6DB-3335-49ED-A7E4-59B2C8A6014F}" srcId="{DB36AB5E-BA3E-4F07-BF28-4D973C1B636D}" destId="{EB36B098-5A28-4ED6-8FDF-0BE8E6C52BB1}" srcOrd="5" destOrd="0" parTransId="{9F641D61-DE42-4B5C-BC4E-C0A06440336B}" sibTransId="{CBCB3824-AFE6-47C6-AA60-ADDFC35F24C8}"/>
    <dgm:cxn modelId="{C58A6FE6-FFEA-4341-8372-2CA108828971}" srcId="{DB36AB5E-BA3E-4F07-BF28-4D973C1B636D}" destId="{1E3C4384-BC5B-41A0-85AA-7CDEC50C0D01}" srcOrd="2" destOrd="0" parTransId="{854AD7CC-EE9D-4598-8ACA-2DD71251D4EA}" sibTransId="{D4045E63-4A0C-462A-A608-91DC8892E4AC}"/>
    <dgm:cxn modelId="{17B2F9E0-3D71-4DF0-B2D1-524778167A09}" type="presParOf" srcId="{F11229C1-244F-471D-B48E-ACF5D77EC713}" destId="{569C5280-F8A1-4758-BD15-9B8EB7E1DDB9}" srcOrd="0" destOrd="0" presId="urn:microsoft.com/office/officeart/2008/layout/VerticalCurvedList"/>
    <dgm:cxn modelId="{07E9FFF0-BAE0-4A02-BB1F-DF99192CB88E}" type="presParOf" srcId="{569C5280-F8A1-4758-BD15-9B8EB7E1DDB9}" destId="{E66F530D-AF24-420E-9D27-6C529CB4B8FA}" srcOrd="0" destOrd="0" presId="urn:microsoft.com/office/officeart/2008/layout/VerticalCurvedList"/>
    <dgm:cxn modelId="{70E15991-D11C-4CD9-A33E-971820DD63C3}" type="presParOf" srcId="{E66F530D-AF24-420E-9D27-6C529CB4B8FA}" destId="{70AE7229-779D-48BC-A4FC-40546A2D9658}" srcOrd="0" destOrd="0" presId="urn:microsoft.com/office/officeart/2008/layout/VerticalCurvedList"/>
    <dgm:cxn modelId="{D8D12D93-09E3-4C45-BF58-372C5DD8CEAE}" type="presParOf" srcId="{E66F530D-AF24-420E-9D27-6C529CB4B8FA}" destId="{85A64657-A609-4106-93A1-E0A2BF3256FC}" srcOrd="1" destOrd="0" presId="urn:microsoft.com/office/officeart/2008/layout/VerticalCurvedList"/>
    <dgm:cxn modelId="{83F729A3-D79A-4BBC-9C6D-DD84BE2DF742}" type="presParOf" srcId="{E66F530D-AF24-420E-9D27-6C529CB4B8FA}" destId="{973BAB85-CED3-4102-9D9D-44F075FD977A}" srcOrd="2" destOrd="0" presId="urn:microsoft.com/office/officeart/2008/layout/VerticalCurvedList"/>
    <dgm:cxn modelId="{85F6925B-4253-4C0D-956B-EDD3A1AB448D}" type="presParOf" srcId="{E66F530D-AF24-420E-9D27-6C529CB4B8FA}" destId="{0D2D4032-C16E-4FA3-84F9-6A3A85FC6546}" srcOrd="3" destOrd="0" presId="urn:microsoft.com/office/officeart/2008/layout/VerticalCurvedList"/>
    <dgm:cxn modelId="{57ABEB85-2764-4330-A482-9F3AB4246E4B}" type="presParOf" srcId="{569C5280-F8A1-4758-BD15-9B8EB7E1DDB9}" destId="{B6F96D88-5FCA-4ED7-9D58-AA59D052A77C}" srcOrd="1" destOrd="0" presId="urn:microsoft.com/office/officeart/2008/layout/VerticalCurvedList"/>
    <dgm:cxn modelId="{F514422D-6529-459F-896A-A6B62FA98AE1}" type="presParOf" srcId="{569C5280-F8A1-4758-BD15-9B8EB7E1DDB9}" destId="{AF3A6AA7-CCAE-4A72-A996-151B5202249C}" srcOrd="2" destOrd="0" presId="urn:microsoft.com/office/officeart/2008/layout/VerticalCurvedList"/>
    <dgm:cxn modelId="{0A7B6A55-F099-4842-B9E8-0C696A152D0D}" type="presParOf" srcId="{AF3A6AA7-CCAE-4A72-A996-151B5202249C}" destId="{0B2D7027-14A9-4A3B-82E3-E303EEB42FF1}" srcOrd="0" destOrd="0" presId="urn:microsoft.com/office/officeart/2008/layout/VerticalCurvedList"/>
    <dgm:cxn modelId="{424A8B1F-B500-4420-9074-BC393F7738CF}" type="presParOf" srcId="{569C5280-F8A1-4758-BD15-9B8EB7E1DDB9}" destId="{7CF826E7-63C6-473B-B344-236116DF2746}" srcOrd="3" destOrd="0" presId="urn:microsoft.com/office/officeart/2008/layout/VerticalCurvedList"/>
    <dgm:cxn modelId="{085F870B-7206-472C-BDF2-24BECC151B42}" type="presParOf" srcId="{569C5280-F8A1-4758-BD15-9B8EB7E1DDB9}" destId="{F2C28146-F981-4720-9DC2-B1B957AAADE8}" srcOrd="4" destOrd="0" presId="urn:microsoft.com/office/officeart/2008/layout/VerticalCurvedList"/>
    <dgm:cxn modelId="{FFA07F6E-6A96-40EC-AB77-8A3626F66914}" type="presParOf" srcId="{F2C28146-F981-4720-9DC2-B1B957AAADE8}" destId="{C669B058-48FF-4F35-9BF4-B7BB8AC40FA3}" srcOrd="0" destOrd="0" presId="urn:microsoft.com/office/officeart/2008/layout/VerticalCurvedList"/>
    <dgm:cxn modelId="{7B4D88A3-752B-4AEA-9BA1-117C4A9C15B8}" type="presParOf" srcId="{569C5280-F8A1-4758-BD15-9B8EB7E1DDB9}" destId="{8EF099C3-3A6D-4024-BF93-292F7979383E}" srcOrd="5" destOrd="0" presId="urn:microsoft.com/office/officeart/2008/layout/VerticalCurvedList"/>
    <dgm:cxn modelId="{485C9663-A604-4D13-982D-9F04C42AF61E}" type="presParOf" srcId="{569C5280-F8A1-4758-BD15-9B8EB7E1DDB9}" destId="{14BDF0D0-E9A2-4033-8F2C-3206278E1AAA}" srcOrd="6" destOrd="0" presId="urn:microsoft.com/office/officeart/2008/layout/VerticalCurvedList"/>
    <dgm:cxn modelId="{C4FDC202-3C8C-4B35-A69B-2D30203755CD}" type="presParOf" srcId="{14BDF0D0-E9A2-4033-8F2C-3206278E1AAA}" destId="{4D255127-03DF-4726-9CCB-5FC2E15CF1BB}" srcOrd="0" destOrd="0" presId="urn:microsoft.com/office/officeart/2008/layout/VerticalCurvedList"/>
    <dgm:cxn modelId="{6687B399-DB5A-4761-9D18-FCBFEDB1F1AA}" type="presParOf" srcId="{569C5280-F8A1-4758-BD15-9B8EB7E1DDB9}" destId="{010B5D89-C1BB-4C03-BE05-2EA34AC4E5C9}" srcOrd="7" destOrd="0" presId="urn:microsoft.com/office/officeart/2008/layout/VerticalCurvedList"/>
    <dgm:cxn modelId="{BC4961B2-6442-427E-9B85-642B466B4196}" type="presParOf" srcId="{569C5280-F8A1-4758-BD15-9B8EB7E1DDB9}" destId="{2B4EF771-AE63-4262-B688-1D08974D6A20}" srcOrd="8" destOrd="0" presId="urn:microsoft.com/office/officeart/2008/layout/VerticalCurvedList"/>
    <dgm:cxn modelId="{A1E09084-94C3-4BBA-89E4-EE51CC50A63D}" type="presParOf" srcId="{2B4EF771-AE63-4262-B688-1D08974D6A20}" destId="{2A3BBAEA-F7C0-4AB4-B47C-9FE6921F98BF}" srcOrd="0" destOrd="0" presId="urn:microsoft.com/office/officeart/2008/layout/VerticalCurvedList"/>
    <dgm:cxn modelId="{59637AAD-7160-4B0B-835F-41FD143FE50D}" type="presParOf" srcId="{569C5280-F8A1-4758-BD15-9B8EB7E1DDB9}" destId="{0E0840E5-1ACD-4E07-971B-C690EFE5A7A2}" srcOrd="9" destOrd="0" presId="urn:microsoft.com/office/officeart/2008/layout/VerticalCurvedList"/>
    <dgm:cxn modelId="{DB45B27C-AC54-455C-AA11-719C3178596D}" type="presParOf" srcId="{569C5280-F8A1-4758-BD15-9B8EB7E1DDB9}" destId="{54430FB6-AD88-4F91-8920-C1A7A1E20DE5}" srcOrd="10" destOrd="0" presId="urn:microsoft.com/office/officeart/2008/layout/VerticalCurvedList"/>
    <dgm:cxn modelId="{A73115AA-6112-4B34-A6DE-A0C461AB3E87}" type="presParOf" srcId="{54430FB6-AD88-4F91-8920-C1A7A1E20DE5}" destId="{9FBB784D-F945-434F-B929-052C034E487A}" srcOrd="0" destOrd="0" presId="urn:microsoft.com/office/officeart/2008/layout/VerticalCurvedList"/>
    <dgm:cxn modelId="{EA67681A-0946-4B2F-8B1F-2B2DA1FB06FC}" type="presParOf" srcId="{569C5280-F8A1-4758-BD15-9B8EB7E1DDB9}" destId="{F5C8AFD7-5422-4BB9-9AF4-A7D5C80C7410}" srcOrd="11" destOrd="0" presId="urn:microsoft.com/office/officeart/2008/layout/VerticalCurvedList"/>
    <dgm:cxn modelId="{36E613DE-5337-4962-BC21-E39F780D26DF}" type="presParOf" srcId="{569C5280-F8A1-4758-BD15-9B8EB7E1DDB9}" destId="{11D15B0D-B111-4ED1-BF09-AE93E7A0E193}" srcOrd="12" destOrd="0" presId="urn:microsoft.com/office/officeart/2008/layout/VerticalCurvedList"/>
    <dgm:cxn modelId="{C1EE8E7D-C938-4791-9614-0B71EF950706}" type="presParOf" srcId="{11D15B0D-B111-4ED1-BF09-AE93E7A0E193}" destId="{0808B2D6-72EF-4F6F-A563-CD511EB47D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8716CB-7EEE-4741-A2DD-45C6B57D3945}" type="doc">
      <dgm:prSet loTypeId="urn:diagrams.loki3.com/BracketList" loCatId="list" qsTypeId="urn:microsoft.com/office/officeart/2005/8/quickstyle/simple1" qsCatId="simple" csTypeId="urn:microsoft.com/office/officeart/2005/8/colors/accent1_1" csCatId="accent1" phldr="1"/>
      <dgm:spPr/>
      <dgm:t>
        <a:bodyPr/>
        <a:lstStyle/>
        <a:p>
          <a:endParaRPr lang="en-US"/>
        </a:p>
      </dgm:t>
    </dgm:pt>
    <dgm:pt modelId="{C5247E59-DDC4-421B-9BBB-14F5419257B0}">
      <dgm:prSet custT="1"/>
      <dgm:spPr/>
      <dgm:t>
        <a:bodyPr/>
        <a:lstStyle/>
        <a:p>
          <a:r>
            <a:rPr lang="en-US" sz="2000" dirty="0"/>
            <a:t>Working (WP)</a:t>
          </a:r>
        </a:p>
      </dgm:t>
    </dgm:pt>
    <dgm:pt modelId="{2BF8070B-3286-47CA-A460-8EA8E7136C6D}" type="parTrans" cxnId="{9C0EFA71-4B0F-477B-B2F6-241C1425B4F9}">
      <dgm:prSet/>
      <dgm:spPr/>
      <dgm:t>
        <a:bodyPr/>
        <a:lstStyle/>
        <a:p>
          <a:endParaRPr lang="en-US" sz="1400"/>
        </a:p>
      </dgm:t>
    </dgm:pt>
    <dgm:pt modelId="{A150BB79-E53F-4D61-82FA-F426530CE170}" type="sibTrans" cxnId="{9C0EFA71-4B0F-477B-B2F6-241C1425B4F9}">
      <dgm:prSet/>
      <dgm:spPr/>
      <dgm:t>
        <a:bodyPr/>
        <a:lstStyle/>
        <a:p>
          <a:endParaRPr lang="en-US" sz="1400"/>
        </a:p>
      </dgm:t>
    </dgm:pt>
    <dgm:pt modelId="{70CD4186-CD38-4746-BA61-EF299FE71E49}">
      <dgm:prSet custT="1"/>
      <dgm:spPr/>
      <dgm:t>
        <a:bodyPr/>
        <a:lstStyle/>
        <a:p>
          <a:r>
            <a:rPr lang="en-US" sz="2000" dirty="0"/>
            <a:t>Recurring (Cyclic) Surge (P</a:t>
          </a:r>
          <a:r>
            <a:rPr lang="en-US" sz="2000" baseline="-25000" dirty="0"/>
            <a:t>RS</a:t>
          </a:r>
          <a:r>
            <a:rPr lang="en-US" sz="2000" dirty="0"/>
            <a:t>)</a:t>
          </a:r>
        </a:p>
      </dgm:t>
    </dgm:pt>
    <dgm:pt modelId="{7FC101C5-C5B6-4C28-A6D6-15C0E59A4C23}" type="parTrans" cxnId="{C1C04F3F-2E95-4B63-83D9-CE671C75323B}">
      <dgm:prSet/>
      <dgm:spPr/>
      <dgm:t>
        <a:bodyPr/>
        <a:lstStyle/>
        <a:p>
          <a:endParaRPr lang="en-US" sz="1400"/>
        </a:p>
      </dgm:t>
    </dgm:pt>
    <dgm:pt modelId="{D4C96F72-44BB-4BAF-85B1-F97A2591F559}" type="sibTrans" cxnId="{C1C04F3F-2E95-4B63-83D9-CE671C75323B}">
      <dgm:prSet/>
      <dgm:spPr/>
      <dgm:t>
        <a:bodyPr/>
        <a:lstStyle/>
        <a:p>
          <a:endParaRPr lang="en-US" sz="1400"/>
        </a:p>
      </dgm:t>
    </dgm:pt>
    <dgm:pt modelId="{D99DF639-ADAC-4FB5-BAD9-621DD64FF543}">
      <dgm:prSet custT="1"/>
      <dgm:spPr/>
      <dgm:t>
        <a:bodyPr/>
        <a:lstStyle/>
        <a:p>
          <a:r>
            <a:rPr lang="en-US" sz="2000" dirty="0"/>
            <a:t>Occasional Surge (P</a:t>
          </a:r>
          <a:r>
            <a:rPr lang="en-US" sz="2000" baseline="-25000" dirty="0"/>
            <a:t>OS</a:t>
          </a:r>
          <a:r>
            <a:rPr lang="en-US" sz="2000" dirty="0"/>
            <a:t>)</a:t>
          </a:r>
        </a:p>
      </dgm:t>
    </dgm:pt>
    <dgm:pt modelId="{5D5E42EA-C291-44C8-8A10-D3A82E42FA08}" type="parTrans" cxnId="{DB6B818D-686A-47AE-92BB-F111CC69F38A}">
      <dgm:prSet/>
      <dgm:spPr/>
      <dgm:t>
        <a:bodyPr/>
        <a:lstStyle/>
        <a:p>
          <a:endParaRPr lang="en-US" sz="1400"/>
        </a:p>
      </dgm:t>
    </dgm:pt>
    <dgm:pt modelId="{C39D8377-70B0-4865-902A-D2C81BAD44CD}" type="sibTrans" cxnId="{DB6B818D-686A-47AE-92BB-F111CC69F38A}">
      <dgm:prSet/>
      <dgm:spPr/>
      <dgm:t>
        <a:bodyPr/>
        <a:lstStyle/>
        <a:p>
          <a:endParaRPr lang="en-US" sz="1400"/>
        </a:p>
      </dgm:t>
    </dgm:pt>
    <dgm:pt modelId="{5859C0B3-AAB5-4ACB-9297-D65DD88FCB23}">
      <dgm:prSet phldrT="[Text]" custT="1"/>
      <dgm:spPr/>
      <dgm:t>
        <a:bodyPr/>
        <a:lstStyle/>
        <a:p>
          <a:r>
            <a:rPr lang="en-US" sz="2000" dirty="0"/>
            <a:t>Hydrostatic Test (P</a:t>
          </a:r>
          <a:r>
            <a:rPr lang="en-US" sz="2000" baseline="-25000" dirty="0"/>
            <a:t>FT</a:t>
          </a:r>
          <a:r>
            <a:rPr lang="en-US" sz="2000" dirty="0"/>
            <a:t>)</a:t>
          </a:r>
        </a:p>
      </dgm:t>
    </dgm:pt>
    <dgm:pt modelId="{B2CDC593-051D-4CA1-B491-101D8A1E6288}" type="parTrans" cxnId="{CE7157EB-5A84-46D8-B7E0-C1D1AD47990B}">
      <dgm:prSet/>
      <dgm:spPr/>
      <dgm:t>
        <a:bodyPr/>
        <a:lstStyle/>
        <a:p>
          <a:endParaRPr lang="en-US" sz="1400"/>
        </a:p>
      </dgm:t>
    </dgm:pt>
    <dgm:pt modelId="{F0CF2ED2-F334-4485-8210-0AFB1BAC12C8}" type="sibTrans" cxnId="{CE7157EB-5A84-46D8-B7E0-C1D1AD47990B}">
      <dgm:prSet/>
      <dgm:spPr/>
      <dgm:t>
        <a:bodyPr/>
        <a:lstStyle/>
        <a:p>
          <a:endParaRPr lang="en-US" sz="1400"/>
        </a:p>
      </dgm:t>
    </dgm:pt>
    <dgm:pt modelId="{BE508A72-734B-49D7-82C2-6088061EB92F}">
      <dgm:prSet custT="1"/>
      <dgm:spPr>
        <a:ln>
          <a:noFill/>
        </a:ln>
      </dgm:spPr>
      <dgm:t>
        <a:bodyPr/>
        <a:lstStyle/>
        <a:p>
          <a:pPr algn="l">
            <a:buNone/>
          </a:pPr>
          <a:r>
            <a:rPr lang="en-US" sz="2000" baseline="0" dirty="0"/>
            <a:t>WP ≤ PC</a:t>
          </a:r>
        </a:p>
      </dgm:t>
    </dgm:pt>
    <dgm:pt modelId="{E7E77396-8C66-46D0-9579-6510668E9D8B}" type="parTrans" cxnId="{881D3131-97EA-481B-ADD8-E97B355B60A9}">
      <dgm:prSet/>
      <dgm:spPr/>
      <dgm:t>
        <a:bodyPr/>
        <a:lstStyle/>
        <a:p>
          <a:endParaRPr lang="en-US" sz="1400"/>
        </a:p>
      </dgm:t>
    </dgm:pt>
    <dgm:pt modelId="{5C01D439-7307-430F-8148-CF400742E08A}" type="sibTrans" cxnId="{881D3131-97EA-481B-ADD8-E97B355B60A9}">
      <dgm:prSet/>
      <dgm:spPr/>
      <dgm:t>
        <a:bodyPr/>
        <a:lstStyle/>
        <a:p>
          <a:endParaRPr lang="en-US" sz="1400"/>
        </a:p>
      </dgm:t>
    </dgm:pt>
    <dgm:pt modelId="{5EC5DF23-A816-4444-9CC1-00A7BDB07D5A}">
      <dgm:prSet custT="1"/>
      <dgm:spPr>
        <a:ln>
          <a:noFill/>
        </a:ln>
      </dgm:spPr>
      <dgm:t>
        <a:bodyPr/>
        <a:lstStyle/>
        <a:p>
          <a:pPr>
            <a:buNone/>
          </a:pPr>
          <a:r>
            <a:rPr lang="en-US" sz="2000" dirty="0"/>
            <a:t>WP + P</a:t>
          </a:r>
          <a:r>
            <a:rPr lang="en-US" sz="2000" baseline="-25000" dirty="0"/>
            <a:t>RS</a:t>
          </a:r>
          <a:r>
            <a:rPr lang="en-US" sz="2000" dirty="0"/>
            <a:t> ≤ PC</a:t>
          </a:r>
        </a:p>
      </dgm:t>
    </dgm:pt>
    <dgm:pt modelId="{8F9DDD60-0926-41F9-9958-B0B276AD3E2B}" type="parTrans" cxnId="{7FC7C8EB-C025-40F8-B7EB-EFA33255D4FC}">
      <dgm:prSet/>
      <dgm:spPr/>
      <dgm:t>
        <a:bodyPr/>
        <a:lstStyle/>
        <a:p>
          <a:endParaRPr lang="en-US" sz="1400"/>
        </a:p>
      </dgm:t>
    </dgm:pt>
    <dgm:pt modelId="{9956B54C-A042-46D0-BF4C-B3298CE1081A}" type="sibTrans" cxnId="{7FC7C8EB-C025-40F8-B7EB-EFA33255D4FC}">
      <dgm:prSet/>
      <dgm:spPr/>
      <dgm:t>
        <a:bodyPr/>
        <a:lstStyle/>
        <a:p>
          <a:endParaRPr lang="en-US" sz="1400"/>
        </a:p>
      </dgm:t>
    </dgm:pt>
    <dgm:pt modelId="{E0CF5577-863D-4E39-A6C2-EF06A3FCBA48}">
      <dgm:prSet custT="1"/>
      <dgm:spPr>
        <a:ln>
          <a:noFill/>
        </a:ln>
      </dgm:spPr>
      <dgm:t>
        <a:bodyPr/>
        <a:lstStyle/>
        <a:p>
          <a:pPr>
            <a:buNone/>
          </a:pPr>
          <a:r>
            <a:rPr lang="en-US" sz="2000" dirty="0"/>
            <a:t>WP + P</a:t>
          </a:r>
          <a:r>
            <a:rPr lang="en-US" sz="2000" baseline="-25000" dirty="0"/>
            <a:t>OS</a:t>
          </a:r>
          <a:r>
            <a:rPr lang="en-US" sz="2000" dirty="0"/>
            <a:t> ≤ 1.6 x PC</a:t>
          </a:r>
        </a:p>
      </dgm:t>
    </dgm:pt>
    <dgm:pt modelId="{C12AE56F-8AB9-42EE-BE34-A552726BD685}" type="parTrans" cxnId="{A787A4FD-E02F-4AD3-AB9A-BC6E73DBFE69}">
      <dgm:prSet/>
      <dgm:spPr/>
      <dgm:t>
        <a:bodyPr/>
        <a:lstStyle/>
        <a:p>
          <a:endParaRPr lang="en-US" sz="1400"/>
        </a:p>
      </dgm:t>
    </dgm:pt>
    <dgm:pt modelId="{A41EDC57-51B7-42CC-8C51-D642E54AB272}" type="sibTrans" cxnId="{A787A4FD-E02F-4AD3-AB9A-BC6E73DBFE69}">
      <dgm:prSet/>
      <dgm:spPr/>
      <dgm:t>
        <a:bodyPr/>
        <a:lstStyle/>
        <a:p>
          <a:endParaRPr lang="en-US" sz="1400"/>
        </a:p>
      </dgm:t>
    </dgm:pt>
    <dgm:pt modelId="{E7BF278A-F0AC-4340-85D4-C6C6D9E30104}">
      <dgm:prSet phldrT="[Text]" custT="1"/>
      <dgm:spPr>
        <a:ln>
          <a:noFill/>
        </a:ln>
      </dgm:spPr>
      <dgm:t>
        <a:bodyPr/>
        <a:lstStyle/>
        <a:p>
          <a:pPr>
            <a:buNone/>
          </a:pPr>
          <a:r>
            <a:rPr lang="en-US" sz="2000" dirty="0"/>
            <a:t>P</a:t>
          </a:r>
          <a:r>
            <a:rPr lang="en-US" sz="2000" baseline="-25000" dirty="0"/>
            <a:t>FT</a:t>
          </a:r>
          <a:r>
            <a:rPr lang="en-US" sz="2000" dirty="0"/>
            <a:t> ≤ 1.5 x WP ≤ PC</a:t>
          </a:r>
          <a:endParaRPr lang="en-US" sz="2000" baseline="-25000" dirty="0"/>
        </a:p>
      </dgm:t>
    </dgm:pt>
    <dgm:pt modelId="{8FF64B70-C831-49AE-B837-62289F86C899}" type="parTrans" cxnId="{BA7A1A45-2DE8-455E-BC2B-58F9FA423988}">
      <dgm:prSet/>
      <dgm:spPr/>
      <dgm:t>
        <a:bodyPr/>
        <a:lstStyle/>
        <a:p>
          <a:endParaRPr lang="en-US" sz="1400"/>
        </a:p>
      </dgm:t>
    </dgm:pt>
    <dgm:pt modelId="{8864740B-9873-4A60-9EC3-CD39E8AFEE53}" type="sibTrans" cxnId="{BA7A1A45-2DE8-455E-BC2B-58F9FA423988}">
      <dgm:prSet/>
      <dgm:spPr/>
      <dgm:t>
        <a:bodyPr/>
        <a:lstStyle/>
        <a:p>
          <a:endParaRPr lang="en-US" sz="1400"/>
        </a:p>
      </dgm:t>
    </dgm:pt>
    <dgm:pt modelId="{7367D22F-8D9D-46C5-8DF5-41EC3C422C98}" type="pres">
      <dgm:prSet presAssocID="{448716CB-7EEE-4741-A2DD-45C6B57D3945}" presName="Name0" presStyleCnt="0">
        <dgm:presLayoutVars>
          <dgm:dir/>
          <dgm:animLvl val="lvl"/>
          <dgm:resizeHandles val="exact"/>
        </dgm:presLayoutVars>
      </dgm:prSet>
      <dgm:spPr/>
    </dgm:pt>
    <dgm:pt modelId="{0A75C902-6D69-47F8-A9AC-C8B271F07470}" type="pres">
      <dgm:prSet presAssocID="{C5247E59-DDC4-421B-9BBB-14F5419257B0}" presName="linNode" presStyleCnt="0"/>
      <dgm:spPr/>
    </dgm:pt>
    <dgm:pt modelId="{6CAFAAAF-60E3-498F-A400-8FAF775F62E6}" type="pres">
      <dgm:prSet presAssocID="{C5247E59-DDC4-421B-9BBB-14F5419257B0}" presName="parTx" presStyleLbl="revTx" presStyleIdx="0" presStyleCnt="4" custScaleX="233030">
        <dgm:presLayoutVars>
          <dgm:chMax val="1"/>
          <dgm:bulletEnabled val="1"/>
        </dgm:presLayoutVars>
      </dgm:prSet>
      <dgm:spPr/>
    </dgm:pt>
    <dgm:pt modelId="{5781F27D-953F-42A6-8FB1-5AC006940F2F}" type="pres">
      <dgm:prSet presAssocID="{C5247E59-DDC4-421B-9BBB-14F5419257B0}" presName="bracket" presStyleLbl="parChTrans1D1" presStyleIdx="0" presStyleCnt="4"/>
      <dgm:spPr/>
    </dgm:pt>
    <dgm:pt modelId="{23E94244-BE1C-4366-96F7-7120C63E2A3E}" type="pres">
      <dgm:prSet presAssocID="{C5247E59-DDC4-421B-9BBB-14F5419257B0}" presName="spH" presStyleCnt="0"/>
      <dgm:spPr/>
    </dgm:pt>
    <dgm:pt modelId="{E7E6754D-C438-4F0C-A226-00D3A73C3C84}" type="pres">
      <dgm:prSet presAssocID="{C5247E59-DDC4-421B-9BBB-14F5419257B0}" presName="desTx" presStyleLbl="node1" presStyleIdx="0" presStyleCnt="4" custScaleX="76664">
        <dgm:presLayoutVars>
          <dgm:bulletEnabled val="1"/>
        </dgm:presLayoutVars>
      </dgm:prSet>
      <dgm:spPr/>
    </dgm:pt>
    <dgm:pt modelId="{A32C2E30-E547-4C74-9750-0668039B798D}" type="pres">
      <dgm:prSet presAssocID="{A150BB79-E53F-4D61-82FA-F426530CE170}" presName="spV" presStyleCnt="0"/>
      <dgm:spPr/>
    </dgm:pt>
    <dgm:pt modelId="{CA751769-DE19-4DEE-8E7B-2ADB959508EC}" type="pres">
      <dgm:prSet presAssocID="{70CD4186-CD38-4746-BA61-EF299FE71E49}" presName="linNode" presStyleCnt="0"/>
      <dgm:spPr/>
    </dgm:pt>
    <dgm:pt modelId="{07894C11-1344-44A3-9B74-5EFF6DE62DE5}" type="pres">
      <dgm:prSet presAssocID="{70CD4186-CD38-4746-BA61-EF299FE71E49}" presName="parTx" presStyleLbl="revTx" presStyleIdx="1" presStyleCnt="4" custScaleX="233030">
        <dgm:presLayoutVars>
          <dgm:chMax val="1"/>
          <dgm:bulletEnabled val="1"/>
        </dgm:presLayoutVars>
      </dgm:prSet>
      <dgm:spPr/>
    </dgm:pt>
    <dgm:pt modelId="{C5CBAB41-3CF6-4CF1-8172-3A1AC13142F6}" type="pres">
      <dgm:prSet presAssocID="{70CD4186-CD38-4746-BA61-EF299FE71E49}" presName="bracket" presStyleLbl="parChTrans1D1" presStyleIdx="1" presStyleCnt="4"/>
      <dgm:spPr/>
    </dgm:pt>
    <dgm:pt modelId="{4FC50659-04CB-4AA8-BFBD-F9CAED91B6F4}" type="pres">
      <dgm:prSet presAssocID="{70CD4186-CD38-4746-BA61-EF299FE71E49}" presName="spH" presStyleCnt="0"/>
      <dgm:spPr/>
    </dgm:pt>
    <dgm:pt modelId="{5C352B41-C044-4D7E-B025-9D6EC7F79F5D}" type="pres">
      <dgm:prSet presAssocID="{70CD4186-CD38-4746-BA61-EF299FE71E49}" presName="desTx" presStyleLbl="node1" presStyleIdx="1" presStyleCnt="4" custScaleX="76664">
        <dgm:presLayoutVars>
          <dgm:bulletEnabled val="1"/>
        </dgm:presLayoutVars>
      </dgm:prSet>
      <dgm:spPr/>
    </dgm:pt>
    <dgm:pt modelId="{4B08A5EC-6079-49E9-9BC2-C0690CA983DA}" type="pres">
      <dgm:prSet presAssocID="{D4C96F72-44BB-4BAF-85B1-F97A2591F559}" presName="spV" presStyleCnt="0"/>
      <dgm:spPr/>
    </dgm:pt>
    <dgm:pt modelId="{07E7530B-9974-43C5-9310-4457204E9AC5}" type="pres">
      <dgm:prSet presAssocID="{D99DF639-ADAC-4FB5-BAD9-621DD64FF543}" presName="linNode" presStyleCnt="0"/>
      <dgm:spPr/>
    </dgm:pt>
    <dgm:pt modelId="{CBE95DCA-2F32-43C8-BAA8-A1CD3FE55F64}" type="pres">
      <dgm:prSet presAssocID="{D99DF639-ADAC-4FB5-BAD9-621DD64FF543}" presName="parTx" presStyleLbl="revTx" presStyleIdx="2" presStyleCnt="4" custScaleX="233030">
        <dgm:presLayoutVars>
          <dgm:chMax val="1"/>
          <dgm:bulletEnabled val="1"/>
        </dgm:presLayoutVars>
      </dgm:prSet>
      <dgm:spPr/>
    </dgm:pt>
    <dgm:pt modelId="{137C8A5D-4BAD-40C2-AA16-306575BC4C02}" type="pres">
      <dgm:prSet presAssocID="{D99DF639-ADAC-4FB5-BAD9-621DD64FF543}" presName="bracket" presStyleLbl="parChTrans1D1" presStyleIdx="2" presStyleCnt="4"/>
      <dgm:spPr/>
    </dgm:pt>
    <dgm:pt modelId="{DC1E7480-1A08-4D91-82C3-B7D0875475F0}" type="pres">
      <dgm:prSet presAssocID="{D99DF639-ADAC-4FB5-BAD9-621DD64FF543}" presName="spH" presStyleCnt="0"/>
      <dgm:spPr/>
    </dgm:pt>
    <dgm:pt modelId="{32A0B643-6518-41BA-9B22-2C9D87A97E22}" type="pres">
      <dgm:prSet presAssocID="{D99DF639-ADAC-4FB5-BAD9-621DD64FF543}" presName="desTx" presStyleLbl="node1" presStyleIdx="2" presStyleCnt="4" custScaleX="76664">
        <dgm:presLayoutVars>
          <dgm:bulletEnabled val="1"/>
        </dgm:presLayoutVars>
      </dgm:prSet>
      <dgm:spPr/>
    </dgm:pt>
    <dgm:pt modelId="{875EF8F8-6367-47E7-8840-C113BDB51075}" type="pres">
      <dgm:prSet presAssocID="{C39D8377-70B0-4865-902A-D2C81BAD44CD}" presName="spV" presStyleCnt="0"/>
      <dgm:spPr/>
    </dgm:pt>
    <dgm:pt modelId="{C636F0FE-D02A-4660-9759-86FF717F3981}" type="pres">
      <dgm:prSet presAssocID="{5859C0B3-AAB5-4ACB-9297-D65DD88FCB23}" presName="linNode" presStyleCnt="0"/>
      <dgm:spPr/>
    </dgm:pt>
    <dgm:pt modelId="{B6B4DE3E-ED32-40E8-BBC1-3D9232329757}" type="pres">
      <dgm:prSet presAssocID="{5859C0B3-AAB5-4ACB-9297-D65DD88FCB23}" presName="parTx" presStyleLbl="revTx" presStyleIdx="3" presStyleCnt="4" custScaleX="233030">
        <dgm:presLayoutVars>
          <dgm:chMax val="1"/>
          <dgm:bulletEnabled val="1"/>
        </dgm:presLayoutVars>
      </dgm:prSet>
      <dgm:spPr/>
    </dgm:pt>
    <dgm:pt modelId="{8747061F-A6BF-40C8-8A82-62B4B18AD109}" type="pres">
      <dgm:prSet presAssocID="{5859C0B3-AAB5-4ACB-9297-D65DD88FCB23}" presName="bracket" presStyleLbl="parChTrans1D1" presStyleIdx="3" presStyleCnt="4"/>
      <dgm:spPr/>
    </dgm:pt>
    <dgm:pt modelId="{FFCF049E-0FBE-438C-8B61-9487BB69EDB6}" type="pres">
      <dgm:prSet presAssocID="{5859C0B3-AAB5-4ACB-9297-D65DD88FCB23}" presName="spH" presStyleCnt="0"/>
      <dgm:spPr/>
    </dgm:pt>
    <dgm:pt modelId="{9568A732-1CCD-4E06-8E5E-C374295BBF4A}" type="pres">
      <dgm:prSet presAssocID="{5859C0B3-AAB5-4ACB-9297-D65DD88FCB23}" presName="desTx" presStyleLbl="node1" presStyleIdx="3" presStyleCnt="4" custScaleX="76929">
        <dgm:presLayoutVars>
          <dgm:bulletEnabled val="1"/>
        </dgm:presLayoutVars>
      </dgm:prSet>
      <dgm:spPr/>
    </dgm:pt>
  </dgm:ptLst>
  <dgm:cxnLst>
    <dgm:cxn modelId="{2BA44A06-FB33-4F53-8686-CA69E18995B6}" type="presOf" srcId="{5EC5DF23-A816-4444-9CC1-00A7BDB07D5A}" destId="{5C352B41-C044-4D7E-B025-9D6EC7F79F5D}" srcOrd="0" destOrd="0" presId="urn:diagrams.loki3.com/BracketList"/>
    <dgm:cxn modelId="{881D3131-97EA-481B-ADD8-E97B355B60A9}" srcId="{C5247E59-DDC4-421B-9BBB-14F5419257B0}" destId="{BE508A72-734B-49D7-82C2-6088061EB92F}" srcOrd="0" destOrd="0" parTransId="{E7E77396-8C66-46D0-9579-6510668E9D8B}" sibTransId="{5C01D439-7307-430F-8148-CF400742E08A}"/>
    <dgm:cxn modelId="{C1C04F3F-2E95-4B63-83D9-CE671C75323B}" srcId="{448716CB-7EEE-4741-A2DD-45C6B57D3945}" destId="{70CD4186-CD38-4746-BA61-EF299FE71E49}" srcOrd="1" destOrd="0" parTransId="{7FC101C5-C5B6-4C28-A6D6-15C0E59A4C23}" sibTransId="{D4C96F72-44BB-4BAF-85B1-F97A2591F559}"/>
    <dgm:cxn modelId="{A5CBF964-1266-40E7-ABFC-B0909C9414E5}" type="presOf" srcId="{E7BF278A-F0AC-4340-85D4-C6C6D9E30104}" destId="{9568A732-1CCD-4E06-8E5E-C374295BBF4A}" srcOrd="0" destOrd="0" presId="urn:diagrams.loki3.com/BracketList"/>
    <dgm:cxn modelId="{BA7A1A45-2DE8-455E-BC2B-58F9FA423988}" srcId="{5859C0B3-AAB5-4ACB-9297-D65DD88FCB23}" destId="{E7BF278A-F0AC-4340-85D4-C6C6D9E30104}" srcOrd="0" destOrd="0" parTransId="{8FF64B70-C831-49AE-B837-62289F86C899}" sibTransId="{8864740B-9873-4A60-9EC3-CD39E8AFEE53}"/>
    <dgm:cxn modelId="{9C0EFA71-4B0F-477B-B2F6-241C1425B4F9}" srcId="{448716CB-7EEE-4741-A2DD-45C6B57D3945}" destId="{C5247E59-DDC4-421B-9BBB-14F5419257B0}" srcOrd="0" destOrd="0" parTransId="{2BF8070B-3286-47CA-A460-8EA8E7136C6D}" sibTransId="{A150BB79-E53F-4D61-82FA-F426530CE170}"/>
    <dgm:cxn modelId="{C611BE52-4164-4B74-A41E-5D9CCCEF7447}" type="presOf" srcId="{D99DF639-ADAC-4FB5-BAD9-621DD64FF543}" destId="{CBE95DCA-2F32-43C8-BAA8-A1CD3FE55F64}" srcOrd="0" destOrd="0" presId="urn:diagrams.loki3.com/BracketList"/>
    <dgm:cxn modelId="{D5AAA874-EDB8-47A1-9A0D-A7FF81F90F5A}" type="presOf" srcId="{BE508A72-734B-49D7-82C2-6088061EB92F}" destId="{E7E6754D-C438-4F0C-A226-00D3A73C3C84}" srcOrd="0" destOrd="0" presId="urn:diagrams.loki3.com/BracketList"/>
    <dgm:cxn modelId="{312F2676-C820-49F9-808E-8D34D1A7C751}" type="presOf" srcId="{C5247E59-DDC4-421B-9BBB-14F5419257B0}" destId="{6CAFAAAF-60E3-498F-A400-8FAF775F62E6}" srcOrd="0" destOrd="0" presId="urn:diagrams.loki3.com/BracketList"/>
    <dgm:cxn modelId="{5F53857F-B02D-426C-BC52-E4D556920370}" type="presOf" srcId="{70CD4186-CD38-4746-BA61-EF299FE71E49}" destId="{07894C11-1344-44A3-9B74-5EFF6DE62DE5}" srcOrd="0" destOrd="0" presId="urn:diagrams.loki3.com/BracketList"/>
    <dgm:cxn modelId="{DB6B818D-686A-47AE-92BB-F111CC69F38A}" srcId="{448716CB-7EEE-4741-A2DD-45C6B57D3945}" destId="{D99DF639-ADAC-4FB5-BAD9-621DD64FF543}" srcOrd="2" destOrd="0" parTransId="{5D5E42EA-C291-44C8-8A10-D3A82E42FA08}" sibTransId="{C39D8377-70B0-4865-902A-D2C81BAD44CD}"/>
    <dgm:cxn modelId="{592C63AF-CE87-4998-A00C-14AD9F3B94C9}" type="presOf" srcId="{448716CB-7EEE-4741-A2DD-45C6B57D3945}" destId="{7367D22F-8D9D-46C5-8DF5-41EC3C422C98}" srcOrd="0" destOrd="0" presId="urn:diagrams.loki3.com/BracketList"/>
    <dgm:cxn modelId="{E67754B8-A694-4198-9F80-366DEF799482}" type="presOf" srcId="{E0CF5577-863D-4E39-A6C2-EF06A3FCBA48}" destId="{32A0B643-6518-41BA-9B22-2C9D87A97E22}" srcOrd="0" destOrd="0" presId="urn:diagrams.loki3.com/BracketList"/>
    <dgm:cxn modelId="{7B212CCB-A376-49C8-8D83-B594767076A5}" type="presOf" srcId="{5859C0B3-AAB5-4ACB-9297-D65DD88FCB23}" destId="{B6B4DE3E-ED32-40E8-BBC1-3D9232329757}" srcOrd="0" destOrd="0" presId="urn:diagrams.loki3.com/BracketList"/>
    <dgm:cxn modelId="{CE7157EB-5A84-46D8-B7E0-C1D1AD47990B}" srcId="{448716CB-7EEE-4741-A2DD-45C6B57D3945}" destId="{5859C0B3-AAB5-4ACB-9297-D65DD88FCB23}" srcOrd="3" destOrd="0" parTransId="{B2CDC593-051D-4CA1-B491-101D8A1E6288}" sibTransId="{F0CF2ED2-F334-4485-8210-0AFB1BAC12C8}"/>
    <dgm:cxn modelId="{7FC7C8EB-C025-40F8-B7EB-EFA33255D4FC}" srcId="{70CD4186-CD38-4746-BA61-EF299FE71E49}" destId="{5EC5DF23-A816-4444-9CC1-00A7BDB07D5A}" srcOrd="0" destOrd="0" parTransId="{8F9DDD60-0926-41F9-9958-B0B276AD3E2B}" sibTransId="{9956B54C-A042-46D0-BF4C-B3298CE1081A}"/>
    <dgm:cxn modelId="{A787A4FD-E02F-4AD3-AB9A-BC6E73DBFE69}" srcId="{D99DF639-ADAC-4FB5-BAD9-621DD64FF543}" destId="{E0CF5577-863D-4E39-A6C2-EF06A3FCBA48}" srcOrd="0" destOrd="0" parTransId="{C12AE56F-8AB9-42EE-BE34-A552726BD685}" sibTransId="{A41EDC57-51B7-42CC-8C51-D642E54AB272}"/>
    <dgm:cxn modelId="{285B49B4-49EA-4308-B975-3C9F0CF8358D}" type="presParOf" srcId="{7367D22F-8D9D-46C5-8DF5-41EC3C422C98}" destId="{0A75C902-6D69-47F8-A9AC-C8B271F07470}" srcOrd="0" destOrd="0" presId="urn:diagrams.loki3.com/BracketList"/>
    <dgm:cxn modelId="{D550467A-8719-4F6E-9151-EF312A1D6668}" type="presParOf" srcId="{0A75C902-6D69-47F8-A9AC-C8B271F07470}" destId="{6CAFAAAF-60E3-498F-A400-8FAF775F62E6}" srcOrd="0" destOrd="0" presId="urn:diagrams.loki3.com/BracketList"/>
    <dgm:cxn modelId="{5DDD2DC5-741A-46C8-9BE5-44F9C11A9132}" type="presParOf" srcId="{0A75C902-6D69-47F8-A9AC-C8B271F07470}" destId="{5781F27D-953F-42A6-8FB1-5AC006940F2F}" srcOrd="1" destOrd="0" presId="urn:diagrams.loki3.com/BracketList"/>
    <dgm:cxn modelId="{E5A9B056-36E0-4F30-80C7-F31D4C2F0890}" type="presParOf" srcId="{0A75C902-6D69-47F8-A9AC-C8B271F07470}" destId="{23E94244-BE1C-4366-96F7-7120C63E2A3E}" srcOrd="2" destOrd="0" presId="urn:diagrams.loki3.com/BracketList"/>
    <dgm:cxn modelId="{7449EFE4-50A7-4D5A-B2B0-C5F9E83BB6D3}" type="presParOf" srcId="{0A75C902-6D69-47F8-A9AC-C8B271F07470}" destId="{E7E6754D-C438-4F0C-A226-00D3A73C3C84}" srcOrd="3" destOrd="0" presId="urn:diagrams.loki3.com/BracketList"/>
    <dgm:cxn modelId="{C08A7CB6-22FF-4011-9576-AC3C8CFF7908}" type="presParOf" srcId="{7367D22F-8D9D-46C5-8DF5-41EC3C422C98}" destId="{A32C2E30-E547-4C74-9750-0668039B798D}" srcOrd="1" destOrd="0" presId="urn:diagrams.loki3.com/BracketList"/>
    <dgm:cxn modelId="{5A5D3172-06B8-41BB-B7FF-093CFCFB1644}" type="presParOf" srcId="{7367D22F-8D9D-46C5-8DF5-41EC3C422C98}" destId="{CA751769-DE19-4DEE-8E7B-2ADB959508EC}" srcOrd="2" destOrd="0" presId="urn:diagrams.loki3.com/BracketList"/>
    <dgm:cxn modelId="{E32CA158-8AB9-4624-A4F3-AD46C4CBCCE2}" type="presParOf" srcId="{CA751769-DE19-4DEE-8E7B-2ADB959508EC}" destId="{07894C11-1344-44A3-9B74-5EFF6DE62DE5}" srcOrd="0" destOrd="0" presId="urn:diagrams.loki3.com/BracketList"/>
    <dgm:cxn modelId="{1448270D-69A8-49AC-87E0-768ADE3B2BF0}" type="presParOf" srcId="{CA751769-DE19-4DEE-8E7B-2ADB959508EC}" destId="{C5CBAB41-3CF6-4CF1-8172-3A1AC13142F6}" srcOrd="1" destOrd="0" presId="urn:diagrams.loki3.com/BracketList"/>
    <dgm:cxn modelId="{3678FF5A-0DCE-410E-8ADC-C2BC34F2D7A0}" type="presParOf" srcId="{CA751769-DE19-4DEE-8E7B-2ADB959508EC}" destId="{4FC50659-04CB-4AA8-BFBD-F9CAED91B6F4}" srcOrd="2" destOrd="0" presId="urn:diagrams.loki3.com/BracketList"/>
    <dgm:cxn modelId="{EB155A2C-D063-492C-BA3E-7D6F8FDFE97A}" type="presParOf" srcId="{CA751769-DE19-4DEE-8E7B-2ADB959508EC}" destId="{5C352B41-C044-4D7E-B025-9D6EC7F79F5D}" srcOrd="3" destOrd="0" presId="urn:diagrams.loki3.com/BracketList"/>
    <dgm:cxn modelId="{E4E86D6D-4B7F-4285-A0F2-551B5649C5BC}" type="presParOf" srcId="{7367D22F-8D9D-46C5-8DF5-41EC3C422C98}" destId="{4B08A5EC-6079-49E9-9BC2-C0690CA983DA}" srcOrd="3" destOrd="0" presId="urn:diagrams.loki3.com/BracketList"/>
    <dgm:cxn modelId="{C604241D-9360-429E-941F-DC54F63E2307}" type="presParOf" srcId="{7367D22F-8D9D-46C5-8DF5-41EC3C422C98}" destId="{07E7530B-9974-43C5-9310-4457204E9AC5}" srcOrd="4" destOrd="0" presId="urn:diagrams.loki3.com/BracketList"/>
    <dgm:cxn modelId="{403B4EAF-95AD-471A-9E48-BD8F341E46C0}" type="presParOf" srcId="{07E7530B-9974-43C5-9310-4457204E9AC5}" destId="{CBE95DCA-2F32-43C8-BAA8-A1CD3FE55F64}" srcOrd="0" destOrd="0" presId="urn:diagrams.loki3.com/BracketList"/>
    <dgm:cxn modelId="{572B4290-50EC-4322-B902-2DB5DF10993C}" type="presParOf" srcId="{07E7530B-9974-43C5-9310-4457204E9AC5}" destId="{137C8A5D-4BAD-40C2-AA16-306575BC4C02}" srcOrd="1" destOrd="0" presId="urn:diagrams.loki3.com/BracketList"/>
    <dgm:cxn modelId="{6A713DBE-72CA-4781-A4F5-B7CCD2545F8F}" type="presParOf" srcId="{07E7530B-9974-43C5-9310-4457204E9AC5}" destId="{DC1E7480-1A08-4D91-82C3-B7D0875475F0}" srcOrd="2" destOrd="0" presId="urn:diagrams.loki3.com/BracketList"/>
    <dgm:cxn modelId="{B179018E-3044-476C-8819-4F87E05FCE94}" type="presParOf" srcId="{07E7530B-9974-43C5-9310-4457204E9AC5}" destId="{32A0B643-6518-41BA-9B22-2C9D87A97E22}" srcOrd="3" destOrd="0" presId="urn:diagrams.loki3.com/BracketList"/>
    <dgm:cxn modelId="{BFFC5F5C-6095-43D4-B71F-4F8A1351F7F1}" type="presParOf" srcId="{7367D22F-8D9D-46C5-8DF5-41EC3C422C98}" destId="{875EF8F8-6367-47E7-8840-C113BDB51075}" srcOrd="5" destOrd="0" presId="urn:diagrams.loki3.com/BracketList"/>
    <dgm:cxn modelId="{7F5A63E9-AAB8-48C5-8FE9-BB5FA9E1B9D0}" type="presParOf" srcId="{7367D22F-8D9D-46C5-8DF5-41EC3C422C98}" destId="{C636F0FE-D02A-4660-9759-86FF717F3981}" srcOrd="6" destOrd="0" presId="urn:diagrams.loki3.com/BracketList"/>
    <dgm:cxn modelId="{E7217515-F0E3-4D02-943C-CB09F401199F}" type="presParOf" srcId="{C636F0FE-D02A-4660-9759-86FF717F3981}" destId="{B6B4DE3E-ED32-40E8-BBC1-3D9232329757}" srcOrd="0" destOrd="0" presId="urn:diagrams.loki3.com/BracketList"/>
    <dgm:cxn modelId="{F7BAA24A-D642-4B9E-86CD-E3504C44DFB4}" type="presParOf" srcId="{C636F0FE-D02A-4660-9759-86FF717F3981}" destId="{8747061F-A6BF-40C8-8A82-62B4B18AD109}" srcOrd="1" destOrd="0" presId="urn:diagrams.loki3.com/BracketList"/>
    <dgm:cxn modelId="{4D5C6BBB-A6ED-4656-8740-210C94629606}" type="presParOf" srcId="{C636F0FE-D02A-4660-9759-86FF717F3981}" destId="{FFCF049E-0FBE-438C-8B61-9487BB69EDB6}" srcOrd="2" destOrd="0" presId="urn:diagrams.loki3.com/BracketList"/>
    <dgm:cxn modelId="{E0F4D5A4-3760-45E8-B732-A99778F4BB49}" type="presParOf" srcId="{C636F0FE-D02A-4660-9759-86FF717F3981}" destId="{9568A732-1CCD-4E06-8E5E-C374295BBF4A}"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B19DBC-7292-4E9F-8554-2E220B3A1F19}"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6DA93743-6525-4A82-A5B9-4D6DF2D01DCE}">
      <dgm:prSet custT="1"/>
      <dgm:spPr/>
      <dgm:t>
        <a:bodyPr/>
        <a:lstStyle/>
        <a:p>
          <a:pPr rtl="0"/>
          <a:r>
            <a:rPr lang="en-CA" sz="2800" dirty="0"/>
            <a:t>Joint Deflection</a:t>
          </a:r>
          <a:endParaRPr lang="en-US" sz="3200" dirty="0"/>
        </a:p>
      </dgm:t>
    </dgm:pt>
    <dgm:pt modelId="{081CC514-DCFE-4CE1-8EB0-371482B108D2}" type="parTrans" cxnId="{6C342D5B-AD6E-4DB7-923B-A48D4A63CFAC}">
      <dgm:prSet/>
      <dgm:spPr/>
      <dgm:t>
        <a:bodyPr/>
        <a:lstStyle/>
        <a:p>
          <a:endParaRPr lang="en-US" sz="2400"/>
        </a:p>
      </dgm:t>
    </dgm:pt>
    <dgm:pt modelId="{584B808E-74B4-4B79-8516-83C07559E408}" type="sibTrans" cxnId="{6C342D5B-AD6E-4DB7-923B-A48D4A63CFAC}">
      <dgm:prSet/>
      <dgm:spPr/>
      <dgm:t>
        <a:bodyPr/>
        <a:lstStyle/>
        <a:p>
          <a:endParaRPr lang="en-US" sz="2400"/>
        </a:p>
      </dgm:t>
    </dgm:pt>
    <dgm:pt modelId="{5A0D7022-0948-46CC-B81C-C9331A85D655}">
      <dgm:prSet custT="1"/>
      <dgm:spPr/>
      <dgm:t>
        <a:bodyPr/>
        <a:lstStyle/>
        <a:p>
          <a:pPr rtl="0"/>
          <a:r>
            <a:rPr lang="en-CA" sz="2800" dirty="0"/>
            <a:t>Longitudinal Bending</a:t>
          </a:r>
          <a:endParaRPr lang="en-US" sz="2800" dirty="0"/>
        </a:p>
      </dgm:t>
    </dgm:pt>
    <dgm:pt modelId="{D2C86C7E-8E98-42C3-A1B7-47D22FEAEBB7}" type="parTrans" cxnId="{3E06247E-E214-4B34-8742-B33D12D50401}">
      <dgm:prSet/>
      <dgm:spPr/>
      <dgm:t>
        <a:bodyPr/>
        <a:lstStyle/>
        <a:p>
          <a:endParaRPr lang="en-US" sz="2400"/>
        </a:p>
      </dgm:t>
    </dgm:pt>
    <dgm:pt modelId="{4922AFC0-1F43-45A6-B587-B5C870A3E07F}" type="sibTrans" cxnId="{3E06247E-E214-4B34-8742-B33D12D50401}">
      <dgm:prSet/>
      <dgm:spPr/>
      <dgm:t>
        <a:bodyPr/>
        <a:lstStyle/>
        <a:p>
          <a:endParaRPr lang="en-US" sz="2400"/>
        </a:p>
      </dgm:t>
    </dgm:pt>
    <dgm:pt modelId="{46CF51DA-8218-4E6F-8713-C49DD3DEF65A}">
      <dgm:prSet custT="1"/>
      <dgm:spPr/>
      <dgm:t>
        <a:bodyPr/>
        <a:lstStyle/>
        <a:p>
          <a:pPr rtl="0"/>
          <a:r>
            <a:rPr lang="en-CA" sz="1800" dirty="0"/>
            <a:t>Within limits of </a:t>
          </a:r>
          <a:r>
            <a:rPr lang="en-CA" sz="1800" i="1" dirty="0"/>
            <a:t>Contractor’s Guide for Installation of Gasketed PVC Pipe</a:t>
          </a:r>
          <a:endParaRPr lang="en-US" sz="1800" i="1" dirty="0"/>
        </a:p>
      </dgm:t>
    </dgm:pt>
    <dgm:pt modelId="{DD5A6D9C-D813-4CBA-84A2-C6618E33D237}" type="parTrans" cxnId="{96A38731-142B-45D0-963B-B277181ED04B}">
      <dgm:prSet/>
      <dgm:spPr/>
      <dgm:t>
        <a:bodyPr/>
        <a:lstStyle/>
        <a:p>
          <a:endParaRPr lang="en-US" sz="2400"/>
        </a:p>
      </dgm:t>
    </dgm:pt>
    <dgm:pt modelId="{28EC9B68-929A-48B7-B04F-13D1AC24801C}" type="sibTrans" cxnId="{96A38731-142B-45D0-963B-B277181ED04B}">
      <dgm:prSet/>
      <dgm:spPr/>
      <dgm:t>
        <a:bodyPr/>
        <a:lstStyle/>
        <a:p>
          <a:endParaRPr lang="en-US" sz="2400"/>
        </a:p>
      </dgm:t>
    </dgm:pt>
    <dgm:pt modelId="{E2529934-B243-45CD-9FC0-EC96E6FA8798}">
      <dgm:prSet custT="1"/>
      <dgm:spPr/>
      <dgm:t>
        <a:bodyPr/>
        <a:lstStyle/>
        <a:p>
          <a:pPr rtl="0"/>
          <a:r>
            <a:rPr lang="en-US" sz="1800" dirty="0"/>
            <a:t>1 to 1.5° Joint Pull Typically Available</a:t>
          </a:r>
        </a:p>
      </dgm:t>
    </dgm:pt>
    <dgm:pt modelId="{51FD73C8-440C-45EE-8F66-931A0143653F}" type="parTrans" cxnId="{B5929511-12CC-473F-98D3-420CD9A8C7A3}">
      <dgm:prSet/>
      <dgm:spPr/>
      <dgm:t>
        <a:bodyPr/>
        <a:lstStyle/>
        <a:p>
          <a:endParaRPr lang="en-US" sz="2400"/>
        </a:p>
      </dgm:t>
    </dgm:pt>
    <dgm:pt modelId="{8C311348-EE85-4DD8-B5AC-7F9219631536}" type="sibTrans" cxnId="{B5929511-12CC-473F-98D3-420CD9A8C7A3}">
      <dgm:prSet/>
      <dgm:spPr/>
      <dgm:t>
        <a:bodyPr/>
        <a:lstStyle/>
        <a:p>
          <a:endParaRPr lang="en-US" sz="2400"/>
        </a:p>
      </dgm:t>
    </dgm:pt>
    <dgm:pt modelId="{DA6C9F98-D6FB-44EA-B77D-C7FCD98AB047}">
      <dgm:prSet custT="1"/>
      <dgm:spPr/>
      <dgm:t>
        <a:bodyPr/>
        <a:lstStyle/>
        <a:p>
          <a:pPr rtl="0"/>
          <a:r>
            <a:rPr lang="en-CA" sz="2800" dirty="0"/>
            <a:t>Fabricated Fitting</a:t>
          </a:r>
          <a:endParaRPr lang="en-US" sz="3200" dirty="0"/>
        </a:p>
      </dgm:t>
    </dgm:pt>
    <dgm:pt modelId="{CFC7BBC0-AB49-4E5C-9430-3CDFCDE58F8D}" type="parTrans" cxnId="{46D66D1B-9213-40ED-8AF9-9CC6B146FBB7}">
      <dgm:prSet/>
      <dgm:spPr/>
      <dgm:t>
        <a:bodyPr/>
        <a:lstStyle/>
        <a:p>
          <a:endParaRPr lang="en-US" sz="2400"/>
        </a:p>
      </dgm:t>
    </dgm:pt>
    <dgm:pt modelId="{C2D746EA-183A-4D2F-93FD-5BE7C6362EF8}" type="sibTrans" cxnId="{46D66D1B-9213-40ED-8AF9-9CC6B146FBB7}">
      <dgm:prSet/>
      <dgm:spPr/>
      <dgm:t>
        <a:bodyPr/>
        <a:lstStyle/>
        <a:p>
          <a:endParaRPr lang="en-US" sz="2400"/>
        </a:p>
      </dgm:t>
    </dgm:pt>
    <dgm:pt modelId="{31105D65-2BCC-47FA-BB3B-C88EA7DF74BF}">
      <dgm:prSet custT="1"/>
      <dgm:spPr/>
      <dgm:t>
        <a:bodyPr/>
        <a:lstStyle/>
        <a:p>
          <a:pPr rtl="0"/>
          <a:r>
            <a:rPr lang="en-US" sz="1800" dirty="0"/>
            <a:t>Available in 1-5° Sweeps or Angled Couplings</a:t>
          </a:r>
        </a:p>
      </dgm:t>
    </dgm:pt>
    <dgm:pt modelId="{DFE256F5-93F5-40D4-A64C-F348F6F06466}" type="parTrans" cxnId="{30A560B1-D9C8-495D-9AC3-D3C77D5E53BC}">
      <dgm:prSet/>
      <dgm:spPr/>
      <dgm:t>
        <a:bodyPr/>
        <a:lstStyle/>
        <a:p>
          <a:endParaRPr lang="en-US" sz="2400"/>
        </a:p>
      </dgm:t>
    </dgm:pt>
    <dgm:pt modelId="{06CEC89F-A806-41B2-881C-2C81DBAAF98B}" type="sibTrans" cxnId="{30A560B1-D9C8-495D-9AC3-D3C77D5E53BC}">
      <dgm:prSet/>
      <dgm:spPr/>
      <dgm:t>
        <a:bodyPr/>
        <a:lstStyle/>
        <a:p>
          <a:endParaRPr lang="en-US" sz="2400"/>
        </a:p>
      </dgm:t>
    </dgm:pt>
    <dgm:pt modelId="{30E16649-2604-44F9-BA48-057776D25A32}">
      <dgm:prSet custT="1"/>
      <dgm:spPr/>
      <dgm:t>
        <a:bodyPr/>
        <a:lstStyle/>
        <a:p>
          <a:pPr rtl="0"/>
          <a:r>
            <a:rPr lang="en-US" sz="1800" dirty="0"/>
            <a:t>Fittings for angles over 5° (5.625°, 11.25°, 22.5°, 45°, 90°)</a:t>
          </a:r>
        </a:p>
      </dgm:t>
    </dgm:pt>
    <dgm:pt modelId="{0BA560A6-3F72-407F-A5BC-2249C7EB3B60}" type="parTrans" cxnId="{28F0D788-8C2D-4E43-8EDB-11FCFA1CCF07}">
      <dgm:prSet/>
      <dgm:spPr/>
      <dgm:t>
        <a:bodyPr/>
        <a:lstStyle/>
        <a:p>
          <a:endParaRPr lang="en-US" sz="2400"/>
        </a:p>
      </dgm:t>
    </dgm:pt>
    <dgm:pt modelId="{19827332-B7C5-4835-9E18-05A04A3CF39E}" type="sibTrans" cxnId="{28F0D788-8C2D-4E43-8EDB-11FCFA1CCF07}">
      <dgm:prSet/>
      <dgm:spPr/>
      <dgm:t>
        <a:bodyPr/>
        <a:lstStyle/>
        <a:p>
          <a:endParaRPr lang="en-US" sz="2400"/>
        </a:p>
      </dgm:t>
    </dgm:pt>
    <dgm:pt modelId="{FFEDCBA8-BABC-44AC-AA87-65733778C60A}" type="pres">
      <dgm:prSet presAssocID="{40B19DBC-7292-4E9F-8554-2E220B3A1F19}" presName="linear" presStyleCnt="0">
        <dgm:presLayoutVars>
          <dgm:dir/>
          <dgm:animLvl val="lvl"/>
          <dgm:resizeHandles val="exact"/>
        </dgm:presLayoutVars>
      </dgm:prSet>
      <dgm:spPr/>
    </dgm:pt>
    <dgm:pt modelId="{33742E5A-55F7-44E8-9017-3D0490355C1F}" type="pres">
      <dgm:prSet presAssocID="{6DA93743-6525-4A82-A5B9-4D6DF2D01DCE}" presName="parentLin" presStyleCnt="0"/>
      <dgm:spPr/>
    </dgm:pt>
    <dgm:pt modelId="{304B7743-6714-4D1C-AE2F-D7FD0AB8618D}" type="pres">
      <dgm:prSet presAssocID="{6DA93743-6525-4A82-A5B9-4D6DF2D01DCE}" presName="parentLeftMargin" presStyleLbl="node1" presStyleIdx="0" presStyleCnt="3"/>
      <dgm:spPr/>
    </dgm:pt>
    <dgm:pt modelId="{DA112802-095D-44CA-BB36-EC25846F9BFD}" type="pres">
      <dgm:prSet presAssocID="{6DA93743-6525-4A82-A5B9-4D6DF2D01DCE}" presName="parentText" presStyleLbl="node1" presStyleIdx="0" presStyleCnt="3">
        <dgm:presLayoutVars>
          <dgm:chMax val="0"/>
          <dgm:bulletEnabled val="1"/>
        </dgm:presLayoutVars>
      </dgm:prSet>
      <dgm:spPr/>
    </dgm:pt>
    <dgm:pt modelId="{856BABB7-24B1-47FF-B6FA-84EBA5A297B8}" type="pres">
      <dgm:prSet presAssocID="{6DA93743-6525-4A82-A5B9-4D6DF2D01DCE}" presName="negativeSpace" presStyleCnt="0"/>
      <dgm:spPr/>
    </dgm:pt>
    <dgm:pt modelId="{379DB911-39C4-4D1A-962B-CF5716BD7B72}" type="pres">
      <dgm:prSet presAssocID="{6DA93743-6525-4A82-A5B9-4D6DF2D01DCE}" presName="childText" presStyleLbl="conFgAcc1" presStyleIdx="0" presStyleCnt="3">
        <dgm:presLayoutVars>
          <dgm:bulletEnabled val="1"/>
        </dgm:presLayoutVars>
      </dgm:prSet>
      <dgm:spPr/>
    </dgm:pt>
    <dgm:pt modelId="{9D60A933-18E5-4160-956A-BB67020C3418}" type="pres">
      <dgm:prSet presAssocID="{584B808E-74B4-4B79-8516-83C07559E408}" presName="spaceBetweenRectangles" presStyleCnt="0"/>
      <dgm:spPr/>
    </dgm:pt>
    <dgm:pt modelId="{B77723D2-0D6C-472F-AE77-5949635C2C6C}" type="pres">
      <dgm:prSet presAssocID="{DA6C9F98-D6FB-44EA-B77D-C7FCD98AB047}" presName="parentLin" presStyleCnt="0"/>
      <dgm:spPr/>
    </dgm:pt>
    <dgm:pt modelId="{3D03864E-7813-4BC0-A540-83111E854CF4}" type="pres">
      <dgm:prSet presAssocID="{DA6C9F98-D6FB-44EA-B77D-C7FCD98AB047}" presName="parentLeftMargin" presStyleLbl="node1" presStyleIdx="0" presStyleCnt="3"/>
      <dgm:spPr/>
    </dgm:pt>
    <dgm:pt modelId="{2BCADDC2-F98D-4AFE-8D31-A248E5D94FFC}" type="pres">
      <dgm:prSet presAssocID="{DA6C9F98-D6FB-44EA-B77D-C7FCD98AB047}" presName="parentText" presStyleLbl="node1" presStyleIdx="1" presStyleCnt="3">
        <dgm:presLayoutVars>
          <dgm:chMax val="0"/>
          <dgm:bulletEnabled val="1"/>
        </dgm:presLayoutVars>
      </dgm:prSet>
      <dgm:spPr/>
    </dgm:pt>
    <dgm:pt modelId="{FCFF8B61-C8E7-4FD5-94C3-C1F86F0D3CDD}" type="pres">
      <dgm:prSet presAssocID="{DA6C9F98-D6FB-44EA-B77D-C7FCD98AB047}" presName="negativeSpace" presStyleCnt="0"/>
      <dgm:spPr/>
    </dgm:pt>
    <dgm:pt modelId="{4998013E-8804-4E79-A7E2-AD96E80AECF6}" type="pres">
      <dgm:prSet presAssocID="{DA6C9F98-D6FB-44EA-B77D-C7FCD98AB047}" presName="childText" presStyleLbl="conFgAcc1" presStyleIdx="1" presStyleCnt="3">
        <dgm:presLayoutVars>
          <dgm:bulletEnabled val="1"/>
        </dgm:presLayoutVars>
      </dgm:prSet>
      <dgm:spPr/>
    </dgm:pt>
    <dgm:pt modelId="{692483BC-4459-43BE-88AD-910D1DA34747}" type="pres">
      <dgm:prSet presAssocID="{C2D746EA-183A-4D2F-93FD-5BE7C6362EF8}" presName="spaceBetweenRectangles" presStyleCnt="0"/>
      <dgm:spPr/>
    </dgm:pt>
    <dgm:pt modelId="{A85B3E3C-F8BA-4C3B-AD21-3AE537F95542}" type="pres">
      <dgm:prSet presAssocID="{5A0D7022-0948-46CC-B81C-C9331A85D655}" presName="parentLin" presStyleCnt="0"/>
      <dgm:spPr/>
    </dgm:pt>
    <dgm:pt modelId="{677B7489-552D-4DD7-9C00-5C5A10418DA9}" type="pres">
      <dgm:prSet presAssocID="{5A0D7022-0948-46CC-B81C-C9331A85D655}" presName="parentLeftMargin" presStyleLbl="node1" presStyleIdx="1" presStyleCnt="3"/>
      <dgm:spPr/>
    </dgm:pt>
    <dgm:pt modelId="{6DA47828-0085-4082-B91B-CB387F609FEE}" type="pres">
      <dgm:prSet presAssocID="{5A0D7022-0948-46CC-B81C-C9331A85D655}" presName="parentText" presStyleLbl="node1" presStyleIdx="2" presStyleCnt="3">
        <dgm:presLayoutVars>
          <dgm:chMax val="0"/>
          <dgm:bulletEnabled val="1"/>
        </dgm:presLayoutVars>
      </dgm:prSet>
      <dgm:spPr/>
    </dgm:pt>
    <dgm:pt modelId="{7CEA8702-6C0B-41F2-A860-326D6590CDD5}" type="pres">
      <dgm:prSet presAssocID="{5A0D7022-0948-46CC-B81C-C9331A85D655}" presName="negativeSpace" presStyleCnt="0"/>
      <dgm:spPr/>
    </dgm:pt>
    <dgm:pt modelId="{567B1C20-67D3-4B61-A349-84D5DD1C21C4}" type="pres">
      <dgm:prSet presAssocID="{5A0D7022-0948-46CC-B81C-C9331A85D655}" presName="childText" presStyleLbl="conFgAcc1" presStyleIdx="2" presStyleCnt="3">
        <dgm:presLayoutVars>
          <dgm:bulletEnabled val="1"/>
        </dgm:presLayoutVars>
      </dgm:prSet>
      <dgm:spPr/>
    </dgm:pt>
  </dgm:ptLst>
  <dgm:cxnLst>
    <dgm:cxn modelId="{B5929511-12CC-473F-98D3-420CD9A8C7A3}" srcId="{6DA93743-6525-4A82-A5B9-4D6DF2D01DCE}" destId="{E2529934-B243-45CD-9FC0-EC96E6FA8798}" srcOrd="0" destOrd="0" parTransId="{51FD73C8-440C-45EE-8F66-931A0143653F}" sibTransId="{8C311348-EE85-4DD8-B5AC-7F9219631536}"/>
    <dgm:cxn modelId="{A2380B12-E326-4D8C-9C15-499271C9D272}" type="presOf" srcId="{40B19DBC-7292-4E9F-8554-2E220B3A1F19}" destId="{FFEDCBA8-BABC-44AC-AA87-65733778C60A}" srcOrd="0" destOrd="0" presId="urn:microsoft.com/office/officeart/2005/8/layout/list1"/>
    <dgm:cxn modelId="{39742719-8767-4190-AA4C-4B5903A76D44}" type="presOf" srcId="{E2529934-B243-45CD-9FC0-EC96E6FA8798}" destId="{379DB911-39C4-4D1A-962B-CF5716BD7B72}" srcOrd="0" destOrd="0" presId="urn:microsoft.com/office/officeart/2005/8/layout/list1"/>
    <dgm:cxn modelId="{46D66D1B-9213-40ED-8AF9-9CC6B146FBB7}" srcId="{40B19DBC-7292-4E9F-8554-2E220B3A1F19}" destId="{DA6C9F98-D6FB-44EA-B77D-C7FCD98AB047}" srcOrd="1" destOrd="0" parTransId="{CFC7BBC0-AB49-4E5C-9430-3CDFCDE58F8D}" sibTransId="{C2D746EA-183A-4D2F-93FD-5BE7C6362EF8}"/>
    <dgm:cxn modelId="{E9F40B20-37CE-4714-A5DB-91967E2358BA}" type="presOf" srcId="{DA6C9F98-D6FB-44EA-B77D-C7FCD98AB047}" destId="{2BCADDC2-F98D-4AFE-8D31-A248E5D94FFC}" srcOrd="1" destOrd="0" presId="urn:microsoft.com/office/officeart/2005/8/layout/list1"/>
    <dgm:cxn modelId="{96A38731-142B-45D0-963B-B277181ED04B}" srcId="{5A0D7022-0948-46CC-B81C-C9331A85D655}" destId="{46CF51DA-8218-4E6F-8713-C49DD3DEF65A}" srcOrd="0" destOrd="0" parTransId="{DD5A6D9C-D813-4CBA-84A2-C6618E33D237}" sibTransId="{28EC9B68-929A-48B7-B04F-13D1AC24801C}"/>
    <dgm:cxn modelId="{6C342D5B-AD6E-4DB7-923B-A48D4A63CFAC}" srcId="{40B19DBC-7292-4E9F-8554-2E220B3A1F19}" destId="{6DA93743-6525-4A82-A5B9-4D6DF2D01DCE}" srcOrd="0" destOrd="0" parTransId="{081CC514-DCFE-4CE1-8EB0-371482B108D2}" sibTransId="{584B808E-74B4-4B79-8516-83C07559E408}"/>
    <dgm:cxn modelId="{B63CFA6E-B720-4D95-A5FB-BE51F2950B7B}" type="presOf" srcId="{30E16649-2604-44F9-BA48-057776D25A32}" destId="{4998013E-8804-4E79-A7E2-AD96E80AECF6}" srcOrd="0" destOrd="1" presId="urn:microsoft.com/office/officeart/2005/8/layout/list1"/>
    <dgm:cxn modelId="{58BFAE56-882C-4ED4-A98F-A9D312010635}" type="presOf" srcId="{6DA93743-6525-4A82-A5B9-4D6DF2D01DCE}" destId="{304B7743-6714-4D1C-AE2F-D7FD0AB8618D}" srcOrd="0" destOrd="0" presId="urn:microsoft.com/office/officeart/2005/8/layout/list1"/>
    <dgm:cxn modelId="{8F972977-AABA-4244-AD27-659D6001E8A8}" type="presOf" srcId="{31105D65-2BCC-47FA-BB3B-C88EA7DF74BF}" destId="{4998013E-8804-4E79-A7E2-AD96E80AECF6}" srcOrd="0" destOrd="0" presId="urn:microsoft.com/office/officeart/2005/8/layout/list1"/>
    <dgm:cxn modelId="{3E06247E-E214-4B34-8742-B33D12D50401}" srcId="{40B19DBC-7292-4E9F-8554-2E220B3A1F19}" destId="{5A0D7022-0948-46CC-B81C-C9331A85D655}" srcOrd="2" destOrd="0" parTransId="{D2C86C7E-8E98-42C3-A1B7-47D22FEAEBB7}" sibTransId="{4922AFC0-1F43-45A6-B587-B5C870A3E07F}"/>
    <dgm:cxn modelId="{28F0D788-8C2D-4E43-8EDB-11FCFA1CCF07}" srcId="{DA6C9F98-D6FB-44EA-B77D-C7FCD98AB047}" destId="{30E16649-2604-44F9-BA48-057776D25A32}" srcOrd="1" destOrd="0" parTransId="{0BA560A6-3F72-407F-A5BC-2249C7EB3B60}" sibTransId="{19827332-B7C5-4835-9E18-05A04A3CF39E}"/>
    <dgm:cxn modelId="{33B26C94-6D9B-40C8-AF27-29860EC5026A}" type="presOf" srcId="{6DA93743-6525-4A82-A5B9-4D6DF2D01DCE}" destId="{DA112802-095D-44CA-BB36-EC25846F9BFD}" srcOrd="1" destOrd="0" presId="urn:microsoft.com/office/officeart/2005/8/layout/list1"/>
    <dgm:cxn modelId="{E961A99A-F707-4593-A61B-80206F5B604E}" type="presOf" srcId="{5A0D7022-0948-46CC-B81C-C9331A85D655}" destId="{677B7489-552D-4DD7-9C00-5C5A10418DA9}" srcOrd="0" destOrd="0" presId="urn:microsoft.com/office/officeart/2005/8/layout/list1"/>
    <dgm:cxn modelId="{30A560B1-D9C8-495D-9AC3-D3C77D5E53BC}" srcId="{DA6C9F98-D6FB-44EA-B77D-C7FCD98AB047}" destId="{31105D65-2BCC-47FA-BB3B-C88EA7DF74BF}" srcOrd="0" destOrd="0" parTransId="{DFE256F5-93F5-40D4-A64C-F348F6F06466}" sibTransId="{06CEC89F-A806-41B2-881C-2C81DBAAF98B}"/>
    <dgm:cxn modelId="{1F643BDA-2756-4AE6-A83A-93B8A6820D78}" type="presOf" srcId="{5A0D7022-0948-46CC-B81C-C9331A85D655}" destId="{6DA47828-0085-4082-B91B-CB387F609FEE}" srcOrd="1" destOrd="0" presId="urn:microsoft.com/office/officeart/2005/8/layout/list1"/>
    <dgm:cxn modelId="{C8DB1FFA-601D-431A-969E-4C8E3EBEDB39}" type="presOf" srcId="{46CF51DA-8218-4E6F-8713-C49DD3DEF65A}" destId="{567B1C20-67D3-4B61-A349-84D5DD1C21C4}" srcOrd="0" destOrd="0" presId="urn:microsoft.com/office/officeart/2005/8/layout/list1"/>
    <dgm:cxn modelId="{33B7EBFF-202D-4B59-968C-14108D6EFC43}" type="presOf" srcId="{DA6C9F98-D6FB-44EA-B77D-C7FCD98AB047}" destId="{3D03864E-7813-4BC0-A540-83111E854CF4}" srcOrd="0" destOrd="0" presId="urn:microsoft.com/office/officeart/2005/8/layout/list1"/>
    <dgm:cxn modelId="{1FA147A2-1008-4FA7-8A82-42663DC13CA9}" type="presParOf" srcId="{FFEDCBA8-BABC-44AC-AA87-65733778C60A}" destId="{33742E5A-55F7-44E8-9017-3D0490355C1F}" srcOrd="0" destOrd="0" presId="urn:microsoft.com/office/officeart/2005/8/layout/list1"/>
    <dgm:cxn modelId="{2F3C270E-D316-4E6D-81C2-C4566E27C887}" type="presParOf" srcId="{33742E5A-55F7-44E8-9017-3D0490355C1F}" destId="{304B7743-6714-4D1C-AE2F-D7FD0AB8618D}" srcOrd="0" destOrd="0" presId="urn:microsoft.com/office/officeart/2005/8/layout/list1"/>
    <dgm:cxn modelId="{5D892ECB-C964-4551-A7D6-A16F3A34A4EB}" type="presParOf" srcId="{33742E5A-55F7-44E8-9017-3D0490355C1F}" destId="{DA112802-095D-44CA-BB36-EC25846F9BFD}" srcOrd="1" destOrd="0" presId="urn:microsoft.com/office/officeart/2005/8/layout/list1"/>
    <dgm:cxn modelId="{CD78FA87-F1F5-4DED-AD35-0BC86614EDC1}" type="presParOf" srcId="{FFEDCBA8-BABC-44AC-AA87-65733778C60A}" destId="{856BABB7-24B1-47FF-B6FA-84EBA5A297B8}" srcOrd="1" destOrd="0" presId="urn:microsoft.com/office/officeart/2005/8/layout/list1"/>
    <dgm:cxn modelId="{B16D20DF-702E-4BFD-A907-4BEA8E914945}" type="presParOf" srcId="{FFEDCBA8-BABC-44AC-AA87-65733778C60A}" destId="{379DB911-39C4-4D1A-962B-CF5716BD7B72}" srcOrd="2" destOrd="0" presId="urn:microsoft.com/office/officeart/2005/8/layout/list1"/>
    <dgm:cxn modelId="{598EE523-BFB7-4FE0-AE9C-CFF2B4994A81}" type="presParOf" srcId="{FFEDCBA8-BABC-44AC-AA87-65733778C60A}" destId="{9D60A933-18E5-4160-956A-BB67020C3418}" srcOrd="3" destOrd="0" presId="urn:microsoft.com/office/officeart/2005/8/layout/list1"/>
    <dgm:cxn modelId="{9B529DCA-06CC-4911-96CD-911E43B7FFD8}" type="presParOf" srcId="{FFEDCBA8-BABC-44AC-AA87-65733778C60A}" destId="{B77723D2-0D6C-472F-AE77-5949635C2C6C}" srcOrd="4" destOrd="0" presId="urn:microsoft.com/office/officeart/2005/8/layout/list1"/>
    <dgm:cxn modelId="{B55B9F15-15CB-4C59-A13A-71A490B650B0}" type="presParOf" srcId="{B77723D2-0D6C-472F-AE77-5949635C2C6C}" destId="{3D03864E-7813-4BC0-A540-83111E854CF4}" srcOrd="0" destOrd="0" presId="urn:microsoft.com/office/officeart/2005/8/layout/list1"/>
    <dgm:cxn modelId="{636A10A1-692E-4094-B3FE-FE1C3B1BB881}" type="presParOf" srcId="{B77723D2-0D6C-472F-AE77-5949635C2C6C}" destId="{2BCADDC2-F98D-4AFE-8D31-A248E5D94FFC}" srcOrd="1" destOrd="0" presId="urn:microsoft.com/office/officeart/2005/8/layout/list1"/>
    <dgm:cxn modelId="{7B110DBB-C781-4C46-8984-E000738CEF64}" type="presParOf" srcId="{FFEDCBA8-BABC-44AC-AA87-65733778C60A}" destId="{FCFF8B61-C8E7-4FD5-94C3-C1F86F0D3CDD}" srcOrd="5" destOrd="0" presId="urn:microsoft.com/office/officeart/2005/8/layout/list1"/>
    <dgm:cxn modelId="{A8E25136-EEDD-42FC-A8CE-816C89AE681D}" type="presParOf" srcId="{FFEDCBA8-BABC-44AC-AA87-65733778C60A}" destId="{4998013E-8804-4E79-A7E2-AD96E80AECF6}" srcOrd="6" destOrd="0" presId="urn:microsoft.com/office/officeart/2005/8/layout/list1"/>
    <dgm:cxn modelId="{D7CA6F43-E56A-49CA-8D64-CB7F31896162}" type="presParOf" srcId="{FFEDCBA8-BABC-44AC-AA87-65733778C60A}" destId="{692483BC-4459-43BE-88AD-910D1DA34747}" srcOrd="7" destOrd="0" presId="urn:microsoft.com/office/officeart/2005/8/layout/list1"/>
    <dgm:cxn modelId="{D486007E-B38B-47DE-A598-97DE52F1068E}" type="presParOf" srcId="{FFEDCBA8-BABC-44AC-AA87-65733778C60A}" destId="{A85B3E3C-F8BA-4C3B-AD21-3AE537F95542}" srcOrd="8" destOrd="0" presId="urn:microsoft.com/office/officeart/2005/8/layout/list1"/>
    <dgm:cxn modelId="{EB73E01C-4BF7-4B8D-8C17-B018AFF2CB2C}" type="presParOf" srcId="{A85B3E3C-F8BA-4C3B-AD21-3AE537F95542}" destId="{677B7489-552D-4DD7-9C00-5C5A10418DA9}" srcOrd="0" destOrd="0" presId="urn:microsoft.com/office/officeart/2005/8/layout/list1"/>
    <dgm:cxn modelId="{7155BC01-2A37-4263-9DD8-563618A98583}" type="presParOf" srcId="{A85B3E3C-F8BA-4C3B-AD21-3AE537F95542}" destId="{6DA47828-0085-4082-B91B-CB387F609FEE}" srcOrd="1" destOrd="0" presId="urn:microsoft.com/office/officeart/2005/8/layout/list1"/>
    <dgm:cxn modelId="{AB8B911D-6CF2-48BB-836A-EE9A57113A2B}" type="presParOf" srcId="{FFEDCBA8-BABC-44AC-AA87-65733778C60A}" destId="{7CEA8702-6C0B-41F2-A860-326D6590CDD5}" srcOrd="9" destOrd="0" presId="urn:microsoft.com/office/officeart/2005/8/layout/list1"/>
    <dgm:cxn modelId="{0E0F37F8-2155-46A7-9171-184FA22EDB0A}" type="presParOf" srcId="{FFEDCBA8-BABC-44AC-AA87-65733778C60A}" destId="{567B1C20-67D3-4B61-A349-84D5DD1C21C4}"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45236C-4A2E-4953-A518-1339AF8A37C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8CC4815-D884-4A03-8A3B-96ED3B3BF2AA}">
      <dgm:prSet/>
      <dgm:spPr/>
      <dgm:t>
        <a:bodyPr/>
        <a:lstStyle/>
        <a:p>
          <a:r>
            <a:rPr lang="en-US" dirty="0"/>
            <a:t>Pipe with gouges or scratches should be addressed in accordance with AWWA C605</a:t>
          </a:r>
        </a:p>
      </dgm:t>
    </dgm:pt>
    <dgm:pt modelId="{34772893-12F3-4A4C-8CDB-D1C109D85C8D}" type="parTrans" cxnId="{8811C8B9-D275-48B4-B469-73E247C4BD9A}">
      <dgm:prSet/>
      <dgm:spPr/>
      <dgm:t>
        <a:bodyPr/>
        <a:lstStyle/>
        <a:p>
          <a:endParaRPr lang="en-US"/>
        </a:p>
      </dgm:t>
    </dgm:pt>
    <dgm:pt modelId="{F3B44F0B-33AD-4AFF-BAB1-AD3898D76192}" type="sibTrans" cxnId="{8811C8B9-D275-48B4-B469-73E247C4BD9A}">
      <dgm:prSet/>
      <dgm:spPr/>
      <dgm:t>
        <a:bodyPr/>
        <a:lstStyle/>
        <a:p>
          <a:endParaRPr lang="en-US"/>
        </a:p>
      </dgm:t>
    </dgm:pt>
    <dgm:pt modelId="{690A4A86-74C7-4D46-9677-3E6A5BC030D9}">
      <dgm:prSet/>
      <dgm:spPr/>
      <dgm:t>
        <a:bodyPr/>
        <a:lstStyle/>
        <a:p>
          <a:r>
            <a:rPr lang="en-US" dirty="0"/>
            <a:t>Repair clamps are utilized for localized damage; replacement sections are utilized for damaged areas that extend beyond a localized area</a:t>
          </a:r>
        </a:p>
      </dgm:t>
    </dgm:pt>
    <dgm:pt modelId="{AB3D29DE-5BA2-468A-83AA-D878AD3EAA83}" type="parTrans" cxnId="{7F2CC022-B9FA-4E46-9049-F7A1E802C38E}">
      <dgm:prSet/>
      <dgm:spPr/>
      <dgm:t>
        <a:bodyPr/>
        <a:lstStyle/>
        <a:p>
          <a:endParaRPr lang="en-US"/>
        </a:p>
      </dgm:t>
    </dgm:pt>
    <dgm:pt modelId="{84BBC766-10D2-4FC8-A1CF-B81CE8741B8F}" type="sibTrans" cxnId="{7F2CC022-B9FA-4E46-9049-F7A1E802C38E}">
      <dgm:prSet/>
      <dgm:spPr/>
      <dgm:t>
        <a:bodyPr/>
        <a:lstStyle/>
        <a:p>
          <a:endParaRPr lang="en-US"/>
        </a:p>
      </dgm:t>
    </dgm:pt>
    <dgm:pt modelId="{9F8219E4-DF55-48F6-A627-212C3D26225B}">
      <dgm:prSet/>
      <dgm:spPr/>
      <dgm:t>
        <a:bodyPr/>
        <a:lstStyle/>
        <a:p>
          <a:r>
            <a:rPr lang="en-US" dirty="0"/>
            <a:t>If one end of the existing pipe is a bell-end, only one repair coupling is required.</a:t>
          </a:r>
        </a:p>
      </dgm:t>
    </dgm:pt>
    <dgm:pt modelId="{329BA02E-CD27-497B-B523-579D8F29C25A}" type="parTrans" cxnId="{E870BDC1-7E78-4797-BDA5-B1EA36B534AF}">
      <dgm:prSet/>
      <dgm:spPr/>
      <dgm:t>
        <a:bodyPr/>
        <a:lstStyle/>
        <a:p>
          <a:endParaRPr lang="en-US"/>
        </a:p>
      </dgm:t>
    </dgm:pt>
    <dgm:pt modelId="{31E8E7F4-FB94-4AA1-A667-789B01F8DB58}" type="sibTrans" cxnId="{E870BDC1-7E78-4797-BDA5-B1EA36B534AF}">
      <dgm:prSet/>
      <dgm:spPr/>
      <dgm:t>
        <a:bodyPr/>
        <a:lstStyle/>
        <a:p>
          <a:endParaRPr lang="en-US"/>
        </a:p>
      </dgm:t>
    </dgm:pt>
    <dgm:pt modelId="{29804D26-E8F4-430B-A034-F9A6B05756D1}">
      <dgm:prSet/>
      <dgm:spPr/>
      <dgm:t>
        <a:bodyPr/>
        <a:lstStyle/>
        <a:p>
          <a:r>
            <a:rPr lang="en-US"/>
            <a:t>Repairs </a:t>
          </a:r>
          <a:r>
            <a:rPr lang="en-US" dirty="0"/>
            <a:t>can be made with clamps or with a replacement section and couplings</a:t>
          </a:r>
        </a:p>
      </dgm:t>
    </dgm:pt>
    <dgm:pt modelId="{A7220E14-B995-4DD8-A8C5-78CAB125A228}" type="parTrans" cxnId="{E5A2D0A5-B1FF-4520-8B2F-828A7CFF2B7F}">
      <dgm:prSet/>
      <dgm:spPr/>
      <dgm:t>
        <a:bodyPr/>
        <a:lstStyle/>
        <a:p>
          <a:endParaRPr lang="en-US"/>
        </a:p>
      </dgm:t>
    </dgm:pt>
    <dgm:pt modelId="{ACEF3222-8457-43E7-B277-30C8DF018AF3}" type="sibTrans" cxnId="{E5A2D0A5-B1FF-4520-8B2F-828A7CFF2B7F}">
      <dgm:prSet/>
      <dgm:spPr/>
      <dgm:t>
        <a:bodyPr/>
        <a:lstStyle/>
        <a:p>
          <a:endParaRPr lang="en-US"/>
        </a:p>
      </dgm:t>
    </dgm:pt>
    <dgm:pt modelId="{99C32041-FE03-4AAA-9A8D-FA1AE70D0935}">
      <dgm:prSet/>
      <dgm:spPr/>
      <dgm:t>
        <a:bodyPr/>
        <a:lstStyle/>
        <a:p>
          <a:r>
            <a:rPr lang="en-US" dirty="0"/>
            <a:t>Replacement repair procedure for PVC pipe is outlined in </a:t>
          </a:r>
          <a:r>
            <a:rPr lang="en-US" i="1" dirty="0"/>
            <a:t>Contractor’s Guide</a:t>
          </a:r>
        </a:p>
      </dgm:t>
    </dgm:pt>
    <dgm:pt modelId="{925428B2-0E01-48B2-99F3-6F548D277E11}" type="parTrans" cxnId="{9FC3426F-9B72-4644-B611-D25B53A87BFF}">
      <dgm:prSet/>
      <dgm:spPr/>
      <dgm:t>
        <a:bodyPr/>
        <a:lstStyle/>
        <a:p>
          <a:endParaRPr lang="en-US"/>
        </a:p>
      </dgm:t>
    </dgm:pt>
    <dgm:pt modelId="{DFC0AEEE-5D9A-4F48-9958-4DD6CA1163F5}" type="sibTrans" cxnId="{9FC3426F-9B72-4644-B611-D25B53A87BFF}">
      <dgm:prSet/>
      <dgm:spPr/>
      <dgm:t>
        <a:bodyPr/>
        <a:lstStyle/>
        <a:p>
          <a:endParaRPr lang="en-US"/>
        </a:p>
      </dgm:t>
    </dgm:pt>
    <dgm:pt modelId="{9D088E82-320B-40F9-8404-F3C405CB3FD0}" type="pres">
      <dgm:prSet presAssocID="{D345236C-4A2E-4953-A518-1339AF8A37C6}" presName="vert0" presStyleCnt="0">
        <dgm:presLayoutVars>
          <dgm:dir/>
          <dgm:animOne val="branch"/>
          <dgm:animLvl val="lvl"/>
        </dgm:presLayoutVars>
      </dgm:prSet>
      <dgm:spPr/>
    </dgm:pt>
    <dgm:pt modelId="{E50616DA-5340-46E2-B766-D4D4A278B4DE}" type="pres">
      <dgm:prSet presAssocID="{48CC4815-D884-4A03-8A3B-96ED3B3BF2AA}" presName="thickLine" presStyleLbl="alignNode1" presStyleIdx="0" presStyleCnt="5"/>
      <dgm:spPr/>
    </dgm:pt>
    <dgm:pt modelId="{CE704DFF-BC09-4E15-989D-2E4799A722CA}" type="pres">
      <dgm:prSet presAssocID="{48CC4815-D884-4A03-8A3B-96ED3B3BF2AA}" presName="horz1" presStyleCnt="0"/>
      <dgm:spPr/>
    </dgm:pt>
    <dgm:pt modelId="{2DE98A60-6AE3-40A4-A243-F267545EB684}" type="pres">
      <dgm:prSet presAssocID="{48CC4815-D884-4A03-8A3B-96ED3B3BF2AA}" presName="tx1" presStyleLbl="revTx" presStyleIdx="0" presStyleCnt="5"/>
      <dgm:spPr/>
    </dgm:pt>
    <dgm:pt modelId="{D12A494C-42C0-43CC-A2B6-E10EF436C58C}" type="pres">
      <dgm:prSet presAssocID="{48CC4815-D884-4A03-8A3B-96ED3B3BF2AA}" presName="vert1" presStyleCnt="0"/>
      <dgm:spPr/>
    </dgm:pt>
    <dgm:pt modelId="{1270C0B8-2ABE-487D-BB67-D6B69D2B429C}" type="pres">
      <dgm:prSet presAssocID="{29804D26-E8F4-430B-A034-F9A6B05756D1}" presName="thickLine" presStyleLbl="alignNode1" presStyleIdx="1" presStyleCnt="5"/>
      <dgm:spPr/>
    </dgm:pt>
    <dgm:pt modelId="{06C244E4-88E7-448A-8A32-F700553E0E92}" type="pres">
      <dgm:prSet presAssocID="{29804D26-E8F4-430B-A034-F9A6B05756D1}" presName="horz1" presStyleCnt="0"/>
      <dgm:spPr/>
    </dgm:pt>
    <dgm:pt modelId="{6A2871E4-E256-4E84-B231-665D81F9D356}" type="pres">
      <dgm:prSet presAssocID="{29804D26-E8F4-430B-A034-F9A6B05756D1}" presName="tx1" presStyleLbl="revTx" presStyleIdx="1" presStyleCnt="5"/>
      <dgm:spPr/>
    </dgm:pt>
    <dgm:pt modelId="{E6906FF6-6545-4272-94C2-495D7CF9164B}" type="pres">
      <dgm:prSet presAssocID="{29804D26-E8F4-430B-A034-F9A6B05756D1}" presName="vert1" presStyleCnt="0"/>
      <dgm:spPr/>
    </dgm:pt>
    <dgm:pt modelId="{779524E1-ACCB-43D9-92BE-CAF412FD935D}" type="pres">
      <dgm:prSet presAssocID="{690A4A86-74C7-4D46-9677-3E6A5BC030D9}" presName="thickLine" presStyleLbl="alignNode1" presStyleIdx="2" presStyleCnt="5"/>
      <dgm:spPr/>
    </dgm:pt>
    <dgm:pt modelId="{F8C59CD8-B379-4549-9B8B-B942A63E501F}" type="pres">
      <dgm:prSet presAssocID="{690A4A86-74C7-4D46-9677-3E6A5BC030D9}" presName="horz1" presStyleCnt="0"/>
      <dgm:spPr/>
    </dgm:pt>
    <dgm:pt modelId="{5E16E1B9-8963-4045-BFEA-CDD76BBF073E}" type="pres">
      <dgm:prSet presAssocID="{690A4A86-74C7-4D46-9677-3E6A5BC030D9}" presName="tx1" presStyleLbl="revTx" presStyleIdx="2" presStyleCnt="5"/>
      <dgm:spPr/>
    </dgm:pt>
    <dgm:pt modelId="{B3CE9F93-809D-4ED4-9863-C4E88BDA6BF7}" type="pres">
      <dgm:prSet presAssocID="{690A4A86-74C7-4D46-9677-3E6A5BC030D9}" presName="vert1" presStyleCnt="0"/>
      <dgm:spPr/>
    </dgm:pt>
    <dgm:pt modelId="{1860AC18-F36B-48A3-812F-715B7DB69DE4}" type="pres">
      <dgm:prSet presAssocID="{9F8219E4-DF55-48F6-A627-212C3D26225B}" presName="thickLine" presStyleLbl="alignNode1" presStyleIdx="3" presStyleCnt="5"/>
      <dgm:spPr/>
    </dgm:pt>
    <dgm:pt modelId="{A4727541-23AD-4F4E-93E9-BE7C3460D5BF}" type="pres">
      <dgm:prSet presAssocID="{9F8219E4-DF55-48F6-A627-212C3D26225B}" presName="horz1" presStyleCnt="0"/>
      <dgm:spPr/>
    </dgm:pt>
    <dgm:pt modelId="{39D8F262-0EE0-4A8E-AC7E-3AC55355609F}" type="pres">
      <dgm:prSet presAssocID="{9F8219E4-DF55-48F6-A627-212C3D26225B}" presName="tx1" presStyleLbl="revTx" presStyleIdx="3" presStyleCnt="5"/>
      <dgm:spPr/>
    </dgm:pt>
    <dgm:pt modelId="{8B057536-60B8-4E03-BCC5-CF1A6B1260A7}" type="pres">
      <dgm:prSet presAssocID="{9F8219E4-DF55-48F6-A627-212C3D26225B}" presName="vert1" presStyleCnt="0"/>
      <dgm:spPr/>
    </dgm:pt>
    <dgm:pt modelId="{37151D1B-D906-4294-882B-7ED489539A30}" type="pres">
      <dgm:prSet presAssocID="{99C32041-FE03-4AAA-9A8D-FA1AE70D0935}" presName="thickLine" presStyleLbl="alignNode1" presStyleIdx="4" presStyleCnt="5"/>
      <dgm:spPr/>
    </dgm:pt>
    <dgm:pt modelId="{42A23E2A-C18D-4BC9-8E68-A7E74CEEF461}" type="pres">
      <dgm:prSet presAssocID="{99C32041-FE03-4AAA-9A8D-FA1AE70D0935}" presName="horz1" presStyleCnt="0"/>
      <dgm:spPr/>
    </dgm:pt>
    <dgm:pt modelId="{240E5FF6-2CA2-4728-96BC-57086A2ABF3F}" type="pres">
      <dgm:prSet presAssocID="{99C32041-FE03-4AAA-9A8D-FA1AE70D0935}" presName="tx1" presStyleLbl="revTx" presStyleIdx="4" presStyleCnt="5"/>
      <dgm:spPr/>
    </dgm:pt>
    <dgm:pt modelId="{53576506-5795-4860-9B35-AF10CB27A8F9}" type="pres">
      <dgm:prSet presAssocID="{99C32041-FE03-4AAA-9A8D-FA1AE70D0935}" presName="vert1" presStyleCnt="0"/>
      <dgm:spPr/>
    </dgm:pt>
  </dgm:ptLst>
  <dgm:cxnLst>
    <dgm:cxn modelId="{64D92408-2395-4FEF-9365-FE211B388282}" type="presOf" srcId="{99C32041-FE03-4AAA-9A8D-FA1AE70D0935}" destId="{240E5FF6-2CA2-4728-96BC-57086A2ABF3F}" srcOrd="0" destOrd="0" presId="urn:microsoft.com/office/officeart/2008/layout/LinedList"/>
    <dgm:cxn modelId="{7F2CC022-B9FA-4E46-9049-F7A1E802C38E}" srcId="{D345236C-4A2E-4953-A518-1339AF8A37C6}" destId="{690A4A86-74C7-4D46-9677-3E6A5BC030D9}" srcOrd="2" destOrd="0" parTransId="{AB3D29DE-5BA2-468A-83AA-D878AD3EAA83}" sibTransId="{84BBC766-10D2-4FC8-A1CF-B81CE8741B8F}"/>
    <dgm:cxn modelId="{9FC3426F-9B72-4644-B611-D25B53A87BFF}" srcId="{D345236C-4A2E-4953-A518-1339AF8A37C6}" destId="{99C32041-FE03-4AAA-9A8D-FA1AE70D0935}" srcOrd="4" destOrd="0" parTransId="{925428B2-0E01-48B2-99F3-6F548D277E11}" sibTransId="{DFC0AEEE-5D9A-4F48-9958-4DD6CA1163F5}"/>
    <dgm:cxn modelId="{7F69E57D-C3AE-4BDA-A897-F4D2A3E0EA1F}" type="presOf" srcId="{48CC4815-D884-4A03-8A3B-96ED3B3BF2AA}" destId="{2DE98A60-6AE3-40A4-A243-F267545EB684}" srcOrd="0" destOrd="0" presId="urn:microsoft.com/office/officeart/2008/layout/LinedList"/>
    <dgm:cxn modelId="{40400D90-5F47-4FF3-B257-BFBEE6CFC4AC}" type="presOf" srcId="{29804D26-E8F4-430B-A034-F9A6B05756D1}" destId="{6A2871E4-E256-4E84-B231-665D81F9D356}" srcOrd="0" destOrd="0" presId="urn:microsoft.com/office/officeart/2008/layout/LinedList"/>
    <dgm:cxn modelId="{E5A2D0A5-B1FF-4520-8B2F-828A7CFF2B7F}" srcId="{D345236C-4A2E-4953-A518-1339AF8A37C6}" destId="{29804D26-E8F4-430B-A034-F9A6B05756D1}" srcOrd="1" destOrd="0" parTransId="{A7220E14-B995-4DD8-A8C5-78CAB125A228}" sibTransId="{ACEF3222-8457-43E7-B277-30C8DF018AF3}"/>
    <dgm:cxn modelId="{E626CDB4-7F45-4028-B22C-F22986ABE525}" type="presOf" srcId="{690A4A86-74C7-4D46-9677-3E6A5BC030D9}" destId="{5E16E1B9-8963-4045-BFEA-CDD76BBF073E}" srcOrd="0" destOrd="0" presId="urn:microsoft.com/office/officeart/2008/layout/LinedList"/>
    <dgm:cxn modelId="{8811C8B9-D275-48B4-B469-73E247C4BD9A}" srcId="{D345236C-4A2E-4953-A518-1339AF8A37C6}" destId="{48CC4815-D884-4A03-8A3B-96ED3B3BF2AA}" srcOrd="0" destOrd="0" parTransId="{34772893-12F3-4A4C-8CDB-D1C109D85C8D}" sibTransId="{F3B44F0B-33AD-4AFF-BAB1-AD3898D76192}"/>
    <dgm:cxn modelId="{E870BDC1-7E78-4797-BDA5-B1EA36B534AF}" srcId="{D345236C-4A2E-4953-A518-1339AF8A37C6}" destId="{9F8219E4-DF55-48F6-A627-212C3D26225B}" srcOrd="3" destOrd="0" parTransId="{329BA02E-CD27-497B-B523-579D8F29C25A}" sibTransId="{31E8E7F4-FB94-4AA1-A667-789B01F8DB58}"/>
    <dgm:cxn modelId="{91223DCB-5667-4FC0-98D1-24826A63D755}" type="presOf" srcId="{9F8219E4-DF55-48F6-A627-212C3D26225B}" destId="{39D8F262-0EE0-4A8E-AC7E-3AC55355609F}" srcOrd="0" destOrd="0" presId="urn:microsoft.com/office/officeart/2008/layout/LinedList"/>
    <dgm:cxn modelId="{E328D5CB-BD1B-488F-B2D3-9CD193D2D9A4}" type="presOf" srcId="{D345236C-4A2E-4953-A518-1339AF8A37C6}" destId="{9D088E82-320B-40F9-8404-F3C405CB3FD0}" srcOrd="0" destOrd="0" presId="urn:microsoft.com/office/officeart/2008/layout/LinedList"/>
    <dgm:cxn modelId="{59A62136-9173-4E97-A587-C9AD20D3990F}" type="presParOf" srcId="{9D088E82-320B-40F9-8404-F3C405CB3FD0}" destId="{E50616DA-5340-46E2-B766-D4D4A278B4DE}" srcOrd="0" destOrd="0" presId="urn:microsoft.com/office/officeart/2008/layout/LinedList"/>
    <dgm:cxn modelId="{660ED43F-A620-4A66-8D23-CAB5E9D48EC8}" type="presParOf" srcId="{9D088E82-320B-40F9-8404-F3C405CB3FD0}" destId="{CE704DFF-BC09-4E15-989D-2E4799A722CA}" srcOrd="1" destOrd="0" presId="urn:microsoft.com/office/officeart/2008/layout/LinedList"/>
    <dgm:cxn modelId="{BA6B4219-03BE-46D1-B663-FF54513BF33E}" type="presParOf" srcId="{CE704DFF-BC09-4E15-989D-2E4799A722CA}" destId="{2DE98A60-6AE3-40A4-A243-F267545EB684}" srcOrd="0" destOrd="0" presId="urn:microsoft.com/office/officeart/2008/layout/LinedList"/>
    <dgm:cxn modelId="{790B9B20-ED57-4031-A854-E354544C5C3A}" type="presParOf" srcId="{CE704DFF-BC09-4E15-989D-2E4799A722CA}" destId="{D12A494C-42C0-43CC-A2B6-E10EF436C58C}" srcOrd="1" destOrd="0" presId="urn:microsoft.com/office/officeart/2008/layout/LinedList"/>
    <dgm:cxn modelId="{F5CC1718-859F-4182-A3E7-D828A4AF790E}" type="presParOf" srcId="{9D088E82-320B-40F9-8404-F3C405CB3FD0}" destId="{1270C0B8-2ABE-487D-BB67-D6B69D2B429C}" srcOrd="2" destOrd="0" presId="urn:microsoft.com/office/officeart/2008/layout/LinedList"/>
    <dgm:cxn modelId="{E13B57D1-FFF3-4BD3-9003-4BC043B1854A}" type="presParOf" srcId="{9D088E82-320B-40F9-8404-F3C405CB3FD0}" destId="{06C244E4-88E7-448A-8A32-F700553E0E92}" srcOrd="3" destOrd="0" presId="urn:microsoft.com/office/officeart/2008/layout/LinedList"/>
    <dgm:cxn modelId="{B88E2C78-8AE0-4EB7-A8B8-439DDB0A498D}" type="presParOf" srcId="{06C244E4-88E7-448A-8A32-F700553E0E92}" destId="{6A2871E4-E256-4E84-B231-665D81F9D356}" srcOrd="0" destOrd="0" presId="urn:microsoft.com/office/officeart/2008/layout/LinedList"/>
    <dgm:cxn modelId="{39128509-DF57-41B8-AAEB-07C9576339E8}" type="presParOf" srcId="{06C244E4-88E7-448A-8A32-F700553E0E92}" destId="{E6906FF6-6545-4272-94C2-495D7CF9164B}" srcOrd="1" destOrd="0" presId="urn:microsoft.com/office/officeart/2008/layout/LinedList"/>
    <dgm:cxn modelId="{B153D81F-EDC4-4AC9-903E-02336DF04F08}" type="presParOf" srcId="{9D088E82-320B-40F9-8404-F3C405CB3FD0}" destId="{779524E1-ACCB-43D9-92BE-CAF412FD935D}" srcOrd="4" destOrd="0" presId="urn:microsoft.com/office/officeart/2008/layout/LinedList"/>
    <dgm:cxn modelId="{A76F757F-6B0A-45C3-AECA-0D76625BFAB5}" type="presParOf" srcId="{9D088E82-320B-40F9-8404-F3C405CB3FD0}" destId="{F8C59CD8-B379-4549-9B8B-B942A63E501F}" srcOrd="5" destOrd="0" presId="urn:microsoft.com/office/officeart/2008/layout/LinedList"/>
    <dgm:cxn modelId="{319C88EA-565B-4F98-9FA1-671286A26573}" type="presParOf" srcId="{F8C59CD8-B379-4549-9B8B-B942A63E501F}" destId="{5E16E1B9-8963-4045-BFEA-CDD76BBF073E}" srcOrd="0" destOrd="0" presId="urn:microsoft.com/office/officeart/2008/layout/LinedList"/>
    <dgm:cxn modelId="{F95F37D6-559A-4CD2-8E91-B41A594D0AFE}" type="presParOf" srcId="{F8C59CD8-B379-4549-9B8B-B942A63E501F}" destId="{B3CE9F93-809D-4ED4-9863-C4E88BDA6BF7}" srcOrd="1" destOrd="0" presId="urn:microsoft.com/office/officeart/2008/layout/LinedList"/>
    <dgm:cxn modelId="{E190BC33-4CEA-4A9E-92C0-DE8D602059FE}" type="presParOf" srcId="{9D088E82-320B-40F9-8404-F3C405CB3FD0}" destId="{1860AC18-F36B-48A3-812F-715B7DB69DE4}" srcOrd="6" destOrd="0" presId="urn:microsoft.com/office/officeart/2008/layout/LinedList"/>
    <dgm:cxn modelId="{773F5F00-EF61-428D-9FA9-E0AC90BA1167}" type="presParOf" srcId="{9D088E82-320B-40F9-8404-F3C405CB3FD0}" destId="{A4727541-23AD-4F4E-93E9-BE7C3460D5BF}" srcOrd="7" destOrd="0" presId="urn:microsoft.com/office/officeart/2008/layout/LinedList"/>
    <dgm:cxn modelId="{75937EA8-E9DD-4956-9582-8942C5310F8F}" type="presParOf" srcId="{A4727541-23AD-4F4E-93E9-BE7C3460D5BF}" destId="{39D8F262-0EE0-4A8E-AC7E-3AC55355609F}" srcOrd="0" destOrd="0" presId="urn:microsoft.com/office/officeart/2008/layout/LinedList"/>
    <dgm:cxn modelId="{4F5A0F14-C1C8-4346-AD74-7FBF79EDC0FA}" type="presParOf" srcId="{A4727541-23AD-4F4E-93E9-BE7C3460D5BF}" destId="{8B057536-60B8-4E03-BCC5-CF1A6B1260A7}" srcOrd="1" destOrd="0" presId="urn:microsoft.com/office/officeart/2008/layout/LinedList"/>
    <dgm:cxn modelId="{41E1D936-F1F9-48A0-9158-4856886E714B}" type="presParOf" srcId="{9D088E82-320B-40F9-8404-F3C405CB3FD0}" destId="{37151D1B-D906-4294-882B-7ED489539A30}" srcOrd="8" destOrd="0" presId="urn:microsoft.com/office/officeart/2008/layout/LinedList"/>
    <dgm:cxn modelId="{C77E222D-73B7-4453-AEEB-6E3BFBEBF20C}" type="presParOf" srcId="{9D088E82-320B-40F9-8404-F3C405CB3FD0}" destId="{42A23E2A-C18D-4BC9-8E68-A7E74CEEF461}" srcOrd="9" destOrd="0" presId="urn:microsoft.com/office/officeart/2008/layout/LinedList"/>
    <dgm:cxn modelId="{2E0563C3-F0A6-4CD8-B008-5C4E52171C92}" type="presParOf" srcId="{42A23E2A-C18D-4BC9-8E68-A7E74CEEF461}" destId="{240E5FF6-2CA2-4728-96BC-57086A2ABF3F}" srcOrd="0" destOrd="0" presId="urn:microsoft.com/office/officeart/2008/layout/LinedList"/>
    <dgm:cxn modelId="{C867ED2A-3810-4625-92A7-26CB267CC355}" type="presParOf" srcId="{42A23E2A-C18D-4BC9-8E68-A7E74CEEF461}" destId="{53576506-5795-4860-9B35-AF10CB27A8F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45236C-4A2E-4953-A518-1339AF8A37C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8CC4815-D884-4A03-8A3B-96ED3B3BF2AA}">
      <dgm:prSet custT="1"/>
      <dgm:spPr/>
      <dgm:t>
        <a:bodyPr/>
        <a:lstStyle/>
        <a:p>
          <a:r>
            <a:rPr lang="en-US" sz="2400" dirty="0"/>
            <a:t>Pressure and leakage test includes “make-up water allowance” for entrapped air, movement of joints, and slight increase in I.D. due to internal pressure</a:t>
          </a:r>
        </a:p>
      </dgm:t>
    </dgm:pt>
    <dgm:pt modelId="{34772893-12F3-4A4C-8CDB-D1C109D85C8D}" type="parTrans" cxnId="{8811C8B9-D275-48B4-B469-73E247C4BD9A}">
      <dgm:prSet/>
      <dgm:spPr/>
      <dgm:t>
        <a:bodyPr/>
        <a:lstStyle/>
        <a:p>
          <a:endParaRPr lang="en-US"/>
        </a:p>
      </dgm:t>
    </dgm:pt>
    <dgm:pt modelId="{F3B44F0B-33AD-4AFF-BAB1-AD3898D76192}" type="sibTrans" cxnId="{8811C8B9-D275-48B4-B469-73E247C4BD9A}">
      <dgm:prSet/>
      <dgm:spPr/>
      <dgm:t>
        <a:bodyPr/>
        <a:lstStyle/>
        <a:p>
          <a:endParaRPr lang="en-US"/>
        </a:p>
      </dgm:t>
    </dgm:pt>
    <dgm:pt modelId="{29804D26-E8F4-430B-A034-F9A6B05756D1}">
      <dgm:prSet custT="1"/>
      <dgm:spPr/>
      <dgm:t>
        <a:bodyPr/>
        <a:lstStyle/>
        <a:p>
          <a:r>
            <a:rPr lang="en-US" sz="2400" dirty="0"/>
            <a:t>If the allowance is exceeded the test fails, the joints are not allowed to leak as part of the test</a:t>
          </a:r>
        </a:p>
      </dgm:t>
    </dgm:pt>
    <dgm:pt modelId="{A7220E14-B995-4DD8-A8C5-78CAB125A228}" type="parTrans" cxnId="{E5A2D0A5-B1FF-4520-8B2F-828A7CFF2B7F}">
      <dgm:prSet/>
      <dgm:spPr/>
      <dgm:t>
        <a:bodyPr/>
        <a:lstStyle/>
        <a:p>
          <a:endParaRPr lang="en-US"/>
        </a:p>
      </dgm:t>
    </dgm:pt>
    <dgm:pt modelId="{ACEF3222-8457-43E7-B277-30C8DF018AF3}" type="sibTrans" cxnId="{E5A2D0A5-B1FF-4520-8B2F-828A7CFF2B7F}">
      <dgm:prSet/>
      <dgm:spPr/>
      <dgm:t>
        <a:bodyPr/>
        <a:lstStyle/>
        <a:p>
          <a:endParaRPr lang="en-US"/>
        </a:p>
      </dgm:t>
    </dgm:pt>
    <dgm:pt modelId="{9D088E82-320B-40F9-8404-F3C405CB3FD0}" type="pres">
      <dgm:prSet presAssocID="{D345236C-4A2E-4953-A518-1339AF8A37C6}" presName="vert0" presStyleCnt="0">
        <dgm:presLayoutVars>
          <dgm:dir/>
          <dgm:animOne val="branch"/>
          <dgm:animLvl val="lvl"/>
        </dgm:presLayoutVars>
      </dgm:prSet>
      <dgm:spPr/>
    </dgm:pt>
    <dgm:pt modelId="{E50616DA-5340-46E2-B766-D4D4A278B4DE}" type="pres">
      <dgm:prSet presAssocID="{48CC4815-D884-4A03-8A3B-96ED3B3BF2AA}" presName="thickLine" presStyleLbl="alignNode1" presStyleIdx="0" presStyleCnt="2"/>
      <dgm:spPr/>
    </dgm:pt>
    <dgm:pt modelId="{CE704DFF-BC09-4E15-989D-2E4799A722CA}" type="pres">
      <dgm:prSet presAssocID="{48CC4815-D884-4A03-8A3B-96ED3B3BF2AA}" presName="horz1" presStyleCnt="0"/>
      <dgm:spPr/>
    </dgm:pt>
    <dgm:pt modelId="{2DE98A60-6AE3-40A4-A243-F267545EB684}" type="pres">
      <dgm:prSet presAssocID="{48CC4815-D884-4A03-8A3B-96ED3B3BF2AA}" presName="tx1" presStyleLbl="revTx" presStyleIdx="0" presStyleCnt="2" custLinFactNeighborY="-61"/>
      <dgm:spPr/>
    </dgm:pt>
    <dgm:pt modelId="{D12A494C-42C0-43CC-A2B6-E10EF436C58C}" type="pres">
      <dgm:prSet presAssocID="{48CC4815-D884-4A03-8A3B-96ED3B3BF2AA}" presName="vert1" presStyleCnt="0"/>
      <dgm:spPr/>
    </dgm:pt>
    <dgm:pt modelId="{1270C0B8-2ABE-487D-BB67-D6B69D2B429C}" type="pres">
      <dgm:prSet presAssocID="{29804D26-E8F4-430B-A034-F9A6B05756D1}" presName="thickLine" presStyleLbl="alignNode1" presStyleIdx="1" presStyleCnt="2"/>
      <dgm:spPr/>
    </dgm:pt>
    <dgm:pt modelId="{06C244E4-88E7-448A-8A32-F700553E0E92}" type="pres">
      <dgm:prSet presAssocID="{29804D26-E8F4-430B-A034-F9A6B05756D1}" presName="horz1" presStyleCnt="0"/>
      <dgm:spPr/>
    </dgm:pt>
    <dgm:pt modelId="{6A2871E4-E256-4E84-B231-665D81F9D356}" type="pres">
      <dgm:prSet presAssocID="{29804D26-E8F4-430B-A034-F9A6B05756D1}" presName="tx1" presStyleLbl="revTx" presStyleIdx="1" presStyleCnt="2"/>
      <dgm:spPr/>
    </dgm:pt>
    <dgm:pt modelId="{E6906FF6-6545-4272-94C2-495D7CF9164B}" type="pres">
      <dgm:prSet presAssocID="{29804D26-E8F4-430B-A034-F9A6B05756D1}" presName="vert1" presStyleCnt="0"/>
      <dgm:spPr/>
    </dgm:pt>
  </dgm:ptLst>
  <dgm:cxnLst>
    <dgm:cxn modelId="{7F69E57D-C3AE-4BDA-A897-F4D2A3E0EA1F}" type="presOf" srcId="{48CC4815-D884-4A03-8A3B-96ED3B3BF2AA}" destId="{2DE98A60-6AE3-40A4-A243-F267545EB684}" srcOrd="0" destOrd="0" presId="urn:microsoft.com/office/officeart/2008/layout/LinedList"/>
    <dgm:cxn modelId="{40400D90-5F47-4FF3-B257-BFBEE6CFC4AC}" type="presOf" srcId="{29804D26-E8F4-430B-A034-F9A6B05756D1}" destId="{6A2871E4-E256-4E84-B231-665D81F9D356}" srcOrd="0" destOrd="0" presId="urn:microsoft.com/office/officeart/2008/layout/LinedList"/>
    <dgm:cxn modelId="{E5A2D0A5-B1FF-4520-8B2F-828A7CFF2B7F}" srcId="{D345236C-4A2E-4953-A518-1339AF8A37C6}" destId="{29804D26-E8F4-430B-A034-F9A6B05756D1}" srcOrd="1" destOrd="0" parTransId="{A7220E14-B995-4DD8-A8C5-78CAB125A228}" sibTransId="{ACEF3222-8457-43E7-B277-30C8DF018AF3}"/>
    <dgm:cxn modelId="{8811C8B9-D275-48B4-B469-73E247C4BD9A}" srcId="{D345236C-4A2E-4953-A518-1339AF8A37C6}" destId="{48CC4815-D884-4A03-8A3B-96ED3B3BF2AA}" srcOrd="0" destOrd="0" parTransId="{34772893-12F3-4A4C-8CDB-D1C109D85C8D}" sibTransId="{F3B44F0B-33AD-4AFF-BAB1-AD3898D76192}"/>
    <dgm:cxn modelId="{E328D5CB-BD1B-488F-B2D3-9CD193D2D9A4}" type="presOf" srcId="{D345236C-4A2E-4953-A518-1339AF8A37C6}" destId="{9D088E82-320B-40F9-8404-F3C405CB3FD0}" srcOrd="0" destOrd="0" presId="urn:microsoft.com/office/officeart/2008/layout/LinedList"/>
    <dgm:cxn modelId="{59A62136-9173-4E97-A587-C9AD20D3990F}" type="presParOf" srcId="{9D088E82-320B-40F9-8404-F3C405CB3FD0}" destId="{E50616DA-5340-46E2-B766-D4D4A278B4DE}" srcOrd="0" destOrd="0" presId="urn:microsoft.com/office/officeart/2008/layout/LinedList"/>
    <dgm:cxn modelId="{660ED43F-A620-4A66-8D23-CAB5E9D48EC8}" type="presParOf" srcId="{9D088E82-320B-40F9-8404-F3C405CB3FD0}" destId="{CE704DFF-BC09-4E15-989D-2E4799A722CA}" srcOrd="1" destOrd="0" presId="urn:microsoft.com/office/officeart/2008/layout/LinedList"/>
    <dgm:cxn modelId="{BA6B4219-03BE-46D1-B663-FF54513BF33E}" type="presParOf" srcId="{CE704DFF-BC09-4E15-989D-2E4799A722CA}" destId="{2DE98A60-6AE3-40A4-A243-F267545EB684}" srcOrd="0" destOrd="0" presId="urn:microsoft.com/office/officeart/2008/layout/LinedList"/>
    <dgm:cxn modelId="{790B9B20-ED57-4031-A854-E354544C5C3A}" type="presParOf" srcId="{CE704DFF-BC09-4E15-989D-2E4799A722CA}" destId="{D12A494C-42C0-43CC-A2B6-E10EF436C58C}" srcOrd="1" destOrd="0" presId="urn:microsoft.com/office/officeart/2008/layout/LinedList"/>
    <dgm:cxn modelId="{F5CC1718-859F-4182-A3E7-D828A4AF790E}" type="presParOf" srcId="{9D088E82-320B-40F9-8404-F3C405CB3FD0}" destId="{1270C0B8-2ABE-487D-BB67-D6B69D2B429C}" srcOrd="2" destOrd="0" presId="urn:microsoft.com/office/officeart/2008/layout/LinedList"/>
    <dgm:cxn modelId="{E13B57D1-FFF3-4BD3-9003-4BC043B1854A}" type="presParOf" srcId="{9D088E82-320B-40F9-8404-F3C405CB3FD0}" destId="{06C244E4-88E7-448A-8A32-F700553E0E92}" srcOrd="3" destOrd="0" presId="urn:microsoft.com/office/officeart/2008/layout/LinedList"/>
    <dgm:cxn modelId="{B88E2C78-8AE0-4EB7-A8B8-439DDB0A498D}" type="presParOf" srcId="{06C244E4-88E7-448A-8A32-F700553E0E92}" destId="{6A2871E4-E256-4E84-B231-665D81F9D356}" srcOrd="0" destOrd="0" presId="urn:microsoft.com/office/officeart/2008/layout/LinedList"/>
    <dgm:cxn modelId="{39128509-DF57-41B8-AAEB-07C9576339E8}" type="presParOf" srcId="{06C244E4-88E7-448A-8A32-F700553E0E92}" destId="{E6906FF6-6545-4272-94C2-495D7CF9164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45236C-4A2E-4953-A518-1339AF8A37C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8CC4815-D884-4A03-8A3B-96ED3B3BF2AA}">
      <dgm:prSet/>
      <dgm:spPr/>
      <dgm:t>
        <a:bodyPr/>
        <a:lstStyle/>
        <a:p>
          <a:r>
            <a:rPr lang="en-US" dirty="0"/>
            <a:t>Granular materials specified for road subgrade have a very high soil modulus and offer excellent side support for flexible pipes</a:t>
          </a:r>
        </a:p>
      </dgm:t>
    </dgm:pt>
    <dgm:pt modelId="{34772893-12F3-4A4C-8CDB-D1C109D85C8D}" type="parTrans" cxnId="{8811C8B9-D275-48B4-B469-73E247C4BD9A}">
      <dgm:prSet/>
      <dgm:spPr/>
      <dgm:t>
        <a:bodyPr/>
        <a:lstStyle/>
        <a:p>
          <a:endParaRPr lang="en-US"/>
        </a:p>
      </dgm:t>
    </dgm:pt>
    <dgm:pt modelId="{F3B44F0B-33AD-4AFF-BAB1-AD3898D76192}" type="sibTrans" cxnId="{8811C8B9-D275-48B4-B469-73E247C4BD9A}">
      <dgm:prSet/>
      <dgm:spPr/>
      <dgm:t>
        <a:bodyPr/>
        <a:lstStyle/>
        <a:p>
          <a:endParaRPr lang="en-US"/>
        </a:p>
      </dgm:t>
    </dgm:pt>
    <dgm:pt modelId="{690A4A86-74C7-4D46-9677-3E6A5BC030D9}">
      <dgm:prSet/>
      <dgm:spPr/>
      <dgm:t>
        <a:bodyPr/>
        <a:lstStyle/>
        <a:p>
          <a:r>
            <a:rPr lang="en-US" dirty="0"/>
            <a:t>Wall thickness needed for pressure design provides sufficient pipe stiffness to prevent excess deflection under typical loading conditions</a:t>
          </a:r>
        </a:p>
      </dgm:t>
    </dgm:pt>
    <dgm:pt modelId="{AB3D29DE-5BA2-468A-83AA-D878AD3EAA83}" type="parTrans" cxnId="{7F2CC022-B9FA-4E46-9049-F7A1E802C38E}">
      <dgm:prSet/>
      <dgm:spPr/>
      <dgm:t>
        <a:bodyPr/>
        <a:lstStyle/>
        <a:p>
          <a:endParaRPr lang="en-US"/>
        </a:p>
      </dgm:t>
    </dgm:pt>
    <dgm:pt modelId="{84BBC766-10D2-4FC8-A1CF-B81CE8741B8F}" type="sibTrans" cxnId="{7F2CC022-B9FA-4E46-9049-F7A1E802C38E}">
      <dgm:prSet/>
      <dgm:spPr/>
      <dgm:t>
        <a:bodyPr/>
        <a:lstStyle/>
        <a:p>
          <a:endParaRPr lang="en-US"/>
        </a:p>
      </dgm:t>
    </dgm:pt>
    <dgm:pt modelId="{9F8219E4-DF55-48F6-A627-212C3D26225B}">
      <dgm:prSet/>
      <dgm:spPr/>
      <dgm:t>
        <a:bodyPr/>
        <a:lstStyle/>
        <a:p>
          <a:r>
            <a:rPr lang="en-US" dirty="0"/>
            <a:t>Casing not necessary with proper backfill and compaction</a:t>
          </a:r>
        </a:p>
      </dgm:t>
    </dgm:pt>
    <dgm:pt modelId="{329BA02E-CD27-497B-B523-579D8F29C25A}" type="parTrans" cxnId="{E870BDC1-7E78-4797-BDA5-B1EA36B534AF}">
      <dgm:prSet/>
      <dgm:spPr/>
      <dgm:t>
        <a:bodyPr/>
        <a:lstStyle/>
        <a:p>
          <a:endParaRPr lang="en-US"/>
        </a:p>
      </dgm:t>
    </dgm:pt>
    <dgm:pt modelId="{31E8E7F4-FB94-4AA1-A667-789B01F8DB58}" type="sibTrans" cxnId="{E870BDC1-7E78-4797-BDA5-B1EA36B534AF}">
      <dgm:prSet/>
      <dgm:spPr/>
      <dgm:t>
        <a:bodyPr/>
        <a:lstStyle/>
        <a:p>
          <a:endParaRPr lang="en-US"/>
        </a:p>
      </dgm:t>
    </dgm:pt>
    <dgm:pt modelId="{29804D26-E8F4-430B-A034-F9A6B05756D1}">
      <dgm:prSet/>
      <dgm:spPr/>
      <dgm:t>
        <a:bodyPr/>
        <a:lstStyle/>
        <a:p>
          <a:r>
            <a:rPr lang="en-US" dirty="0"/>
            <a:t>Construction loadings should be considered</a:t>
          </a:r>
        </a:p>
      </dgm:t>
    </dgm:pt>
    <dgm:pt modelId="{A7220E14-B995-4DD8-A8C5-78CAB125A228}" type="parTrans" cxnId="{E5A2D0A5-B1FF-4520-8B2F-828A7CFF2B7F}">
      <dgm:prSet/>
      <dgm:spPr/>
      <dgm:t>
        <a:bodyPr/>
        <a:lstStyle/>
        <a:p>
          <a:endParaRPr lang="en-US"/>
        </a:p>
      </dgm:t>
    </dgm:pt>
    <dgm:pt modelId="{ACEF3222-8457-43E7-B277-30C8DF018AF3}" type="sibTrans" cxnId="{E5A2D0A5-B1FF-4520-8B2F-828A7CFF2B7F}">
      <dgm:prSet/>
      <dgm:spPr/>
      <dgm:t>
        <a:bodyPr/>
        <a:lstStyle/>
        <a:p>
          <a:endParaRPr lang="en-US"/>
        </a:p>
      </dgm:t>
    </dgm:pt>
    <dgm:pt modelId="{9D088E82-320B-40F9-8404-F3C405CB3FD0}" type="pres">
      <dgm:prSet presAssocID="{D345236C-4A2E-4953-A518-1339AF8A37C6}" presName="vert0" presStyleCnt="0">
        <dgm:presLayoutVars>
          <dgm:dir/>
          <dgm:animOne val="branch"/>
          <dgm:animLvl val="lvl"/>
        </dgm:presLayoutVars>
      </dgm:prSet>
      <dgm:spPr/>
    </dgm:pt>
    <dgm:pt modelId="{E50616DA-5340-46E2-B766-D4D4A278B4DE}" type="pres">
      <dgm:prSet presAssocID="{48CC4815-D884-4A03-8A3B-96ED3B3BF2AA}" presName="thickLine" presStyleLbl="alignNode1" presStyleIdx="0" presStyleCnt="4"/>
      <dgm:spPr/>
    </dgm:pt>
    <dgm:pt modelId="{CE704DFF-BC09-4E15-989D-2E4799A722CA}" type="pres">
      <dgm:prSet presAssocID="{48CC4815-D884-4A03-8A3B-96ED3B3BF2AA}" presName="horz1" presStyleCnt="0"/>
      <dgm:spPr/>
    </dgm:pt>
    <dgm:pt modelId="{2DE98A60-6AE3-40A4-A243-F267545EB684}" type="pres">
      <dgm:prSet presAssocID="{48CC4815-D884-4A03-8A3B-96ED3B3BF2AA}" presName="tx1" presStyleLbl="revTx" presStyleIdx="0" presStyleCnt="4"/>
      <dgm:spPr/>
    </dgm:pt>
    <dgm:pt modelId="{D12A494C-42C0-43CC-A2B6-E10EF436C58C}" type="pres">
      <dgm:prSet presAssocID="{48CC4815-D884-4A03-8A3B-96ED3B3BF2AA}" presName="vert1" presStyleCnt="0"/>
      <dgm:spPr/>
    </dgm:pt>
    <dgm:pt modelId="{1270C0B8-2ABE-487D-BB67-D6B69D2B429C}" type="pres">
      <dgm:prSet presAssocID="{29804D26-E8F4-430B-A034-F9A6B05756D1}" presName="thickLine" presStyleLbl="alignNode1" presStyleIdx="1" presStyleCnt="4"/>
      <dgm:spPr/>
    </dgm:pt>
    <dgm:pt modelId="{06C244E4-88E7-448A-8A32-F700553E0E92}" type="pres">
      <dgm:prSet presAssocID="{29804D26-E8F4-430B-A034-F9A6B05756D1}" presName="horz1" presStyleCnt="0"/>
      <dgm:spPr/>
    </dgm:pt>
    <dgm:pt modelId="{6A2871E4-E256-4E84-B231-665D81F9D356}" type="pres">
      <dgm:prSet presAssocID="{29804D26-E8F4-430B-A034-F9A6B05756D1}" presName="tx1" presStyleLbl="revTx" presStyleIdx="1" presStyleCnt="4" custScaleY="72710"/>
      <dgm:spPr/>
    </dgm:pt>
    <dgm:pt modelId="{E6906FF6-6545-4272-94C2-495D7CF9164B}" type="pres">
      <dgm:prSet presAssocID="{29804D26-E8F4-430B-A034-F9A6B05756D1}" presName="vert1" presStyleCnt="0"/>
      <dgm:spPr/>
    </dgm:pt>
    <dgm:pt modelId="{779524E1-ACCB-43D9-92BE-CAF412FD935D}" type="pres">
      <dgm:prSet presAssocID="{690A4A86-74C7-4D46-9677-3E6A5BC030D9}" presName="thickLine" presStyleLbl="alignNode1" presStyleIdx="2" presStyleCnt="4"/>
      <dgm:spPr/>
    </dgm:pt>
    <dgm:pt modelId="{F8C59CD8-B379-4549-9B8B-B942A63E501F}" type="pres">
      <dgm:prSet presAssocID="{690A4A86-74C7-4D46-9677-3E6A5BC030D9}" presName="horz1" presStyleCnt="0"/>
      <dgm:spPr/>
    </dgm:pt>
    <dgm:pt modelId="{5E16E1B9-8963-4045-BFEA-CDD76BBF073E}" type="pres">
      <dgm:prSet presAssocID="{690A4A86-74C7-4D46-9677-3E6A5BC030D9}" presName="tx1" presStyleLbl="revTx" presStyleIdx="2" presStyleCnt="4"/>
      <dgm:spPr/>
    </dgm:pt>
    <dgm:pt modelId="{B3CE9F93-809D-4ED4-9863-C4E88BDA6BF7}" type="pres">
      <dgm:prSet presAssocID="{690A4A86-74C7-4D46-9677-3E6A5BC030D9}" presName="vert1" presStyleCnt="0"/>
      <dgm:spPr/>
    </dgm:pt>
    <dgm:pt modelId="{1860AC18-F36B-48A3-812F-715B7DB69DE4}" type="pres">
      <dgm:prSet presAssocID="{9F8219E4-DF55-48F6-A627-212C3D26225B}" presName="thickLine" presStyleLbl="alignNode1" presStyleIdx="3" presStyleCnt="4"/>
      <dgm:spPr/>
    </dgm:pt>
    <dgm:pt modelId="{A4727541-23AD-4F4E-93E9-BE7C3460D5BF}" type="pres">
      <dgm:prSet presAssocID="{9F8219E4-DF55-48F6-A627-212C3D26225B}" presName="horz1" presStyleCnt="0"/>
      <dgm:spPr/>
    </dgm:pt>
    <dgm:pt modelId="{39D8F262-0EE0-4A8E-AC7E-3AC55355609F}" type="pres">
      <dgm:prSet presAssocID="{9F8219E4-DF55-48F6-A627-212C3D26225B}" presName="tx1" presStyleLbl="revTx" presStyleIdx="3" presStyleCnt="4"/>
      <dgm:spPr/>
    </dgm:pt>
    <dgm:pt modelId="{8B057536-60B8-4E03-BCC5-CF1A6B1260A7}" type="pres">
      <dgm:prSet presAssocID="{9F8219E4-DF55-48F6-A627-212C3D26225B}" presName="vert1" presStyleCnt="0"/>
      <dgm:spPr/>
    </dgm:pt>
  </dgm:ptLst>
  <dgm:cxnLst>
    <dgm:cxn modelId="{7F2CC022-B9FA-4E46-9049-F7A1E802C38E}" srcId="{D345236C-4A2E-4953-A518-1339AF8A37C6}" destId="{690A4A86-74C7-4D46-9677-3E6A5BC030D9}" srcOrd="2" destOrd="0" parTransId="{AB3D29DE-5BA2-468A-83AA-D878AD3EAA83}" sibTransId="{84BBC766-10D2-4FC8-A1CF-B81CE8741B8F}"/>
    <dgm:cxn modelId="{7F69E57D-C3AE-4BDA-A897-F4D2A3E0EA1F}" type="presOf" srcId="{48CC4815-D884-4A03-8A3B-96ED3B3BF2AA}" destId="{2DE98A60-6AE3-40A4-A243-F267545EB684}" srcOrd="0" destOrd="0" presId="urn:microsoft.com/office/officeart/2008/layout/LinedList"/>
    <dgm:cxn modelId="{40400D90-5F47-4FF3-B257-BFBEE6CFC4AC}" type="presOf" srcId="{29804D26-E8F4-430B-A034-F9A6B05756D1}" destId="{6A2871E4-E256-4E84-B231-665D81F9D356}" srcOrd="0" destOrd="0" presId="urn:microsoft.com/office/officeart/2008/layout/LinedList"/>
    <dgm:cxn modelId="{E5A2D0A5-B1FF-4520-8B2F-828A7CFF2B7F}" srcId="{D345236C-4A2E-4953-A518-1339AF8A37C6}" destId="{29804D26-E8F4-430B-A034-F9A6B05756D1}" srcOrd="1" destOrd="0" parTransId="{A7220E14-B995-4DD8-A8C5-78CAB125A228}" sibTransId="{ACEF3222-8457-43E7-B277-30C8DF018AF3}"/>
    <dgm:cxn modelId="{E626CDB4-7F45-4028-B22C-F22986ABE525}" type="presOf" srcId="{690A4A86-74C7-4D46-9677-3E6A5BC030D9}" destId="{5E16E1B9-8963-4045-BFEA-CDD76BBF073E}" srcOrd="0" destOrd="0" presId="urn:microsoft.com/office/officeart/2008/layout/LinedList"/>
    <dgm:cxn modelId="{8811C8B9-D275-48B4-B469-73E247C4BD9A}" srcId="{D345236C-4A2E-4953-A518-1339AF8A37C6}" destId="{48CC4815-D884-4A03-8A3B-96ED3B3BF2AA}" srcOrd="0" destOrd="0" parTransId="{34772893-12F3-4A4C-8CDB-D1C109D85C8D}" sibTransId="{F3B44F0B-33AD-4AFF-BAB1-AD3898D76192}"/>
    <dgm:cxn modelId="{E870BDC1-7E78-4797-BDA5-B1EA36B534AF}" srcId="{D345236C-4A2E-4953-A518-1339AF8A37C6}" destId="{9F8219E4-DF55-48F6-A627-212C3D26225B}" srcOrd="3" destOrd="0" parTransId="{329BA02E-CD27-497B-B523-579D8F29C25A}" sibTransId="{31E8E7F4-FB94-4AA1-A667-789B01F8DB58}"/>
    <dgm:cxn modelId="{91223DCB-5667-4FC0-98D1-24826A63D755}" type="presOf" srcId="{9F8219E4-DF55-48F6-A627-212C3D26225B}" destId="{39D8F262-0EE0-4A8E-AC7E-3AC55355609F}" srcOrd="0" destOrd="0" presId="urn:microsoft.com/office/officeart/2008/layout/LinedList"/>
    <dgm:cxn modelId="{E328D5CB-BD1B-488F-B2D3-9CD193D2D9A4}" type="presOf" srcId="{D345236C-4A2E-4953-A518-1339AF8A37C6}" destId="{9D088E82-320B-40F9-8404-F3C405CB3FD0}" srcOrd="0" destOrd="0" presId="urn:microsoft.com/office/officeart/2008/layout/LinedList"/>
    <dgm:cxn modelId="{59A62136-9173-4E97-A587-C9AD20D3990F}" type="presParOf" srcId="{9D088E82-320B-40F9-8404-F3C405CB3FD0}" destId="{E50616DA-5340-46E2-B766-D4D4A278B4DE}" srcOrd="0" destOrd="0" presId="urn:microsoft.com/office/officeart/2008/layout/LinedList"/>
    <dgm:cxn modelId="{660ED43F-A620-4A66-8D23-CAB5E9D48EC8}" type="presParOf" srcId="{9D088E82-320B-40F9-8404-F3C405CB3FD0}" destId="{CE704DFF-BC09-4E15-989D-2E4799A722CA}" srcOrd="1" destOrd="0" presId="urn:microsoft.com/office/officeart/2008/layout/LinedList"/>
    <dgm:cxn modelId="{BA6B4219-03BE-46D1-B663-FF54513BF33E}" type="presParOf" srcId="{CE704DFF-BC09-4E15-989D-2E4799A722CA}" destId="{2DE98A60-6AE3-40A4-A243-F267545EB684}" srcOrd="0" destOrd="0" presId="urn:microsoft.com/office/officeart/2008/layout/LinedList"/>
    <dgm:cxn modelId="{790B9B20-ED57-4031-A854-E354544C5C3A}" type="presParOf" srcId="{CE704DFF-BC09-4E15-989D-2E4799A722CA}" destId="{D12A494C-42C0-43CC-A2B6-E10EF436C58C}" srcOrd="1" destOrd="0" presId="urn:microsoft.com/office/officeart/2008/layout/LinedList"/>
    <dgm:cxn modelId="{F5CC1718-859F-4182-A3E7-D828A4AF790E}" type="presParOf" srcId="{9D088E82-320B-40F9-8404-F3C405CB3FD0}" destId="{1270C0B8-2ABE-487D-BB67-D6B69D2B429C}" srcOrd="2" destOrd="0" presId="urn:microsoft.com/office/officeart/2008/layout/LinedList"/>
    <dgm:cxn modelId="{E13B57D1-FFF3-4BD3-9003-4BC043B1854A}" type="presParOf" srcId="{9D088E82-320B-40F9-8404-F3C405CB3FD0}" destId="{06C244E4-88E7-448A-8A32-F700553E0E92}" srcOrd="3" destOrd="0" presId="urn:microsoft.com/office/officeart/2008/layout/LinedList"/>
    <dgm:cxn modelId="{B88E2C78-8AE0-4EB7-A8B8-439DDB0A498D}" type="presParOf" srcId="{06C244E4-88E7-448A-8A32-F700553E0E92}" destId="{6A2871E4-E256-4E84-B231-665D81F9D356}" srcOrd="0" destOrd="0" presId="urn:microsoft.com/office/officeart/2008/layout/LinedList"/>
    <dgm:cxn modelId="{39128509-DF57-41B8-AAEB-07C9576339E8}" type="presParOf" srcId="{06C244E4-88E7-448A-8A32-F700553E0E92}" destId="{E6906FF6-6545-4272-94C2-495D7CF9164B}" srcOrd="1" destOrd="0" presId="urn:microsoft.com/office/officeart/2008/layout/LinedList"/>
    <dgm:cxn modelId="{B153D81F-EDC4-4AC9-903E-02336DF04F08}" type="presParOf" srcId="{9D088E82-320B-40F9-8404-F3C405CB3FD0}" destId="{779524E1-ACCB-43D9-92BE-CAF412FD935D}" srcOrd="4" destOrd="0" presId="urn:microsoft.com/office/officeart/2008/layout/LinedList"/>
    <dgm:cxn modelId="{A76F757F-6B0A-45C3-AECA-0D76625BFAB5}" type="presParOf" srcId="{9D088E82-320B-40F9-8404-F3C405CB3FD0}" destId="{F8C59CD8-B379-4549-9B8B-B942A63E501F}" srcOrd="5" destOrd="0" presId="urn:microsoft.com/office/officeart/2008/layout/LinedList"/>
    <dgm:cxn modelId="{319C88EA-565B-4F98-9FA1-671286A26573}" type="presParOf" srcId="{F8C59CD8-B379-4549-9B8B-B942A63E501F}" destId="{5E16E1B9-8963-4045-BFEA-CDD76BBF073E}" srcOrd="0" destOrd="0" presId="urn:microsoft.com/office/officeart/2008/layout/LinedList"/>
    <dgm:cxn modelId="{F95F37D6-559A-4CD2-8E91-B41A594D0AFE}" type="presParOf" srcId="{F8C59CD8-B379-4549-9B8B-B942A63E501F}" destId="{B3CE9F93-809D-4ED4-9863-C4E88BDA6BF7}" srcOrd="1" destOrd="0" presId="urn:microsoft.com/office/officeart/2008/layout/LinedList"/>
    <dgm:cxn modelId="{E190BC33-4CEA-4A9E-92C0-DE8D602059FE}" type="presParOf" srcId="{9D088E82-320B-40F9-8404-F3C405CB3FD0}" destId="{1860AC18-F36B-48A3-812F-715B7DB69DE4}" srcOrd="6" destOrd="0" presId="urn:microsoft.com/office/officeart/2008/layout/LinedList"/>
    <dgm:cxn modelId="{773F5F00-EF61-428D-9FA9-E0AC90BA1167}" type="presParOf" srcId="{9D088E82-320B-40F9-8404-F3C405CB3FD0}" destId="{A4727541-23AD-4F4E-93E9-BE7C3460D5BF}" srcOrd="7" destOrd="0" presId="urn:microsoft.com/office/officeart/2008/layout/LinedList"/>
    <dgm:cxn modelId="{75937EA8-E9DD-4956-9582-8942C5310F8F}" type="presParOf" srcId="{A4727541-23AD-4F4E-93E9-BE7C3460D5BF}" destId="{39D8F262-0EE0-4A8E-AC7E-3AC55355609F}" srcOrd="0" destOrd="0" presId="urn:microsoft.com/office/officeart/2008/layout/LinedList"/>
    <dgm:cxn modelId="{4F5A0F14-C1C8-4346-AD74-7FBF79EDC0FA}" type="presParOf" srcId="{A4727541-23AD-4F4E-93E9-BE7C3460D5BF}" destId="{8B057536-60B8-4E03-BCC5-CF1A6B1260A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45236C-4A2E-4953-A518-1339AF8A37C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8CC4815-D884-4A03-8A3B-96ED3B3BF2AA}">
      <dgm:prSet/>
      <dgm:spPr/>
      <dgm:t>
        <a:bodyPr/>
        <a:lstStyle/>
        <a:p>
          <a:r>
            <a:rPr lang="en-US" dirty="0"/>
            <a:t>Bell direction does not affect hydraulic performance of PVC pipe</a:t>
          </a:r>
        </a:p>
      </dgm:t>
    </dgm:pt>
    <dgm:pt modelId="{34772893-12F3-4A4C-8CDB-D1C109D85C8D}" type="parTrans" cxnId="{8811C8B9-D275-48B4-B469-73E247C4BD9A}">
      <dgm:prSet/>
      <dgm:spPr/>
      <dgm:t>
        <a:bodyPr/>
        <a:lstStyle/>
        <a:p>
          <a:endParaRPr lang="en-US"/>
        </a:p>
      </dgm:t>
    </dgm:pt>
    <dgm:pt modelId="{F3B44F0B-33AD-4AFF-BAB1-AD3898D76192}" type="sibTrans" cxnId="{8811C8B9-D275-48B4-B469-73E247C4BD9A}">
      <dgm:prSet/>
      <dgm:spPr/>
      <dgm:t>
        <a:bodyPr/>
        <a:lstStyle/>
        <a:p>
          <a:endParaRPr lang="en-US"/>
        </a:p>
      </dgm:t>
    </dgm:pt>
    <dgm:pt modelId="{690A4A86-74C7-4D46-9677-3E6A5BC030D9}">
      <dgm:prSet/>
      <dgm:spPr/>
      <dgm:t>
        <a:bodyPr/>
        <a:lstStyle/>
        <a:p>
          <a:r>
            <a:rPr lang="en-US" dirty="0"/>
            <a:t>Spigot end should be inserted into the bell end</a:t>
          </a:r>
        </a:p>
      </dgm:t>
    </dgm:pt>
    <dgm:pt modelId="{AB3D29DE-5BA2-468A-83AA-D878AD3EAA83}" type="parTrans" cxnId="{7F2CC022-B9FA-4E46-9049-F7A1E802C38E}">
      <dgm:prSet/>
      <dgm:spPr/>
      <dgm:t>
        <a:bodyPr/>
        <a:lstStyle/>
        <a:p>
          <a:endParaRPr lang="en-US"/>
        </a:p>
      </dgm:t>
    </dgm:pt>
    <dgm:pt modelId="{84BBC766-10D2-4FC8-A1CF-B81CE8741B8F}" type="sibTrans" cxnId="{7F2CC022-B9FA-4E46-9049-F7A1E802C38E}">
      <dgm:prSet/>
      <dgm:spPr/>
      <dgm:t>
        <a:bodyPr/>
        <a:lstStyle/>
        <a:p>
          <a:endParaRPr lang="en-US"/>
        </a:p>
      </dgm:t>
    </dgm:pt>
    <dgm:pt modelId="{29804D26-E8F4-430B-A034-F9A6B05756D1}">
      <dgm:prSet/>
      <dgm:spPr/>
      <dgm:t>
        <a:bodyPr/>
        <a:lstStyle/>
        <a:p>
          <a:r>
            <a:rPr lang="en-US" dirty="0"/>
            <a:t>Bell direction should be taken into consideration during installation</a:t>
          </a:r>
        </a:p>
      </dgm:t>
    </dgm:pt>
    <dgm:pt modelId="{A7220E14-B995-4DD8-A8C5-78CAB125A228}" type="parTrans" cxnId="{E5A2D0A5-B1FF-4520-8B2F-828A7CFF2B7F}">
      <dgm:prSet/>
      <dgm:spPr/>
      <dgm:t>
        <a:bodyPr/>
        <a:lstStyle/>
        <a:p>
          <a:endParaRPr lang="en-US"/>
        </a:p>
      </dgm:t>
    </dgm:pt>
    <dgm:pt modelId="{ACEF3222-8457-43E7-B277-30C8DF018AF3}" type="sibTrans" cxnId="{E5A2D0A5-B1FF-4520-8B2F-828A7CFF2B7F}">
      <dgm:prSet/>
      <dgm:spPr/>
      <dgm:t>
        <a:bodyPr/>
        <a:lstStyle/>
        <a:p>
          <a:endParaRPr lang="en-US"/>
        </a:p>
      </dgm:t>
    </dgm:pt>
    <dgm:pt modelId="{9D088E82-320B-40F9-8404-F3C405CB3FD0}" type="pres">
      <dgm:prSet presAssocID="{D345236C-4A2E-4953-A518-1339AF8A37C6}" presName="vert0" presStyleCnt="0">
        <dgm:presLayoutVars>
          <dgm:dir/>
          <dgm:animOne val="branch"/>
          <dgm:animLvl val="lvl"/>
        </dgm:presLayoutVars>
      </dgm:prSet>
      <dgm:spPr/>
    </dgm:pt>
    <dgm:pt modelId="{E50616DA-5340-46E2-B766-D4D4A278B4DE}" type="pres">
      <dgm:prSet presAssocID="{48CC4815-D884-4A03-8A3B-96ED3B3BF2AA}" presName="thickLine" presStyleLbl="alignNode1" presStyleIdx="0" presStyleCnt="3"/>
      <dgm:spPr/>
    </dgm:pt>
    <dgm:pt modelId="{CE704DFF-BC09-4E15-989D-2E4799A722CA}" type="pres">
      <dgm:prSet presAssocID="{48CC4815-D884-4A03-8A3B-96ED3B3BF2AA}" presName="horz1" presStyleCnt="0"/>
      <dgm:spPr/>
    </dgm:pt>
    <dgm:pt modelId="{2DE98A60-6AE3-40A4-A243-F267545EB684}" type="pres">
      <dgm:prSet presAssocID="{48CC4815-D884-4A03-8A3B-96ED3B3BF2AA}" presName="tx1" presStyleLbl="revTx" presStyleIdx="0" presStyleCnt="3"/>
      <dgm:spPr/>
    </dgm:pt>
    <dgm:pt modelId="{D12A494C-42C0-43CC-A2B6-E10EF436C58C}" type="pres">
      <dgm:prSet presAssocID="{48CC4815-D884-4A03-8A3B-96ED3B3BF2AA}" presName="vert1" presStyleCnt="0"/>
      <dgm:spPr/>
    </dgm:pt>
    <dgm:pt modelId="{1270C0B8-2ABE-487D-BB67-D6B69D2B429C}" type="pres">
      <dgm:prSet presAssocID="{29804D26-E8F4-430B-A034-F9A6B05756D1}" presName="thickLine" presStyleLbl="alignNode1" presStyleIdx="1" presStyleCnt="3"/>
      <dgm:spPr/>
    </dgm:pt>
    <dgm:pt modelId="{06C244E4-88E7-448A-8A32-F700553E0E92}" type="pres">
      <dgm:prSet presAssocID="{29804D26-E8F4-430B-A034-F9A6B05756D1}" presName="horz1" presStyleCnt="0"/>
      <dgm:spPr/>
    </dgm:pt>
    <dgm:pt modelId="{6A2871E4-E256-4E84-B231-665D81F9D356}" type="pres">
      <dgm:prSet presAssocID="{29804D26-E8F4-430B-A034-F9A6B05756D1}" presName="tx1" presStyleLbl="revTx" presStyleIdx="1" presStyleCnt="3" custScaleY="72710"/>
      <dgm:spPr/>
    </dgm:pt>
    <dgm:pt modelId="{E6906FF6-6545-4272-94C2-495D7CF9164B}" type="pres">
      <dgm:prSet presAssocID="{29804D26-E8F4-430B-A034-F9A6B05756D1}" presName="vert1" presStyleCnt="0"/>
      <dgm:spPr/>
    </dgm:pt>
    <dgm:pt modelId="{779524E1-ACCB-43D9-92BE-CAF412FD935D}" type="pres">
      <dgm:prSet presAssocID="{690A4A86-74C7-4D46-9677-3E6A5BC030D9}" presName="thickLine" presStyleLbl="alignNode1" presStyleIdx="2" presStyleCnt="3"/>
      <dgm:spPr/>
    </dgm:pt>
    <dgm:pt modelId="{F8C59CD8-B379-4549-9B8B-B942A63E501F}" type="pres">
      <dgm:prSet presAssocID="{690A4A86-74C7-4D46-9677-3E6A5BC030D9}" presName="horz1" presStyleCnt="0"/>
      <dgm:spPr/>
    </dgm:pt>
    <dgm:pt modelId="{5E16E1B9-8963-4045-BFEA-CDD76BBF073E}" type="pres">
      <dgm:prSet presAssocID="{690A4A86-74C7-4D46-9677-3E6A5BC030D9}" presName="tx1" presStyleLbl="revTx" presStyleIdx="2" presStyleCnt="3"/>
      <dgm:spPr/>
    </dgm:pt>
    <dgm:pt modelId="{B3CE9F93-809D-4ED4-9863-C4E88BDA6BF7}" type="pres">
      <dgm:prSet presAssocID="{690A4A86-74C7-4D46-9677-3E6A5BC030D9}" presName="vert1" presStyleCnt="0"/>
      <dgm:spPr/>
    </dgm:pt>
  </dgm:ptLst>
  <dgm:cxnLst>
    <dgm:cxn modelId="{7F2CC022-B9FA-4E46-9049-F7A1E802C38E}" srcId="{D345236C-4A2E-4953-A518-1339AF8A37C6}" destId="{690A4A86-74C7-4D46-9677-3E6A5BC030D9}" srcOrd="2" destOrd="0" parTransId="{AB3D29DE-5BA2-468A-83AA-D878AD3EAA83}" sibTransId="{84BBC766-10D2-4FC8-A1CF-B81CE8741B8F}"/>
    <dgm:cxn modelId="{7F69E57D-C3AE-4BDA-A897-F4D2A3E0EA1F}" type="presOf" srcId="{48CC4815-D884-4A03-8A3B-96ED3B3BF2AA}" destId="{2DE98A60-6AE3-40A4-A243-F267545EB684}" srcOrd="0" destOrd="0" presId="urn:microsoft.com/office/officeart/2008/layout/LinedList"/>
    <dgm:cxn modelId="{40400D90-5F47-4FF3-B257-BFBEE6CFC4AC}" type="presOf" srcId="{29804D26-E8F4-430B-A034-F9A6B05756D1}" destId="{6A2871E4-E256-4E84-B231-665D81F9D356}" srcOrd="0" destOrd="0" presId="urn:microsoft.com/office/officeart/2008/layout/LinedList"/>
    <dgm:cxn modelId="{E5A2D0A5-B1FF-4520-8B2F-828A7CFF2B7F}" srcId="{D345236C-4A2E-4953-A518-1339AF8A37C6}" destId="{29804D26-E8F4-430B-A034-F9A6B05756D1}" srcOrd="1" destOrd="0" parTransId="{A7220E14-B995-4DD8-A8C5-78CAB125A228}" sibTransId="{ACEF3222-8457-43E7-B277-30C8DF018AF3}"/>
    <dgm:cxn modelId="{E626CDB4-7F45-4028-B22C-F22986ABE525}" type="presOf" srcId="{690A4A86-74C7-4D46-9677-3E6A5BC030D9}" destId="{5E16E1B9-8963-4045-BFEA-CDD76BBF073E}" srcOrd="0" destOrd="0" presId="urn:microsoft.com/office/officeart/2008/layout/LinedList"/>
    <dgm:cxn modelId="{8811C8B9-D275-48B4-B469-73E247C4BD9A}" srcId="{D345236C-4A2E-4953-A518-1339AF8A37C6}" destId="{48CC4815-D884-4A03-8A3B-96ED3B3BF2AA}" srcOrd="0" destOrd="0" parTransId="{34772893-12F3-4A4C-8CDB-D1C109D85C8D}" sibTransId="{F3B44F0B-33AD-4AFF-BAB1-AD3898D76192}"/>
    <dgm:cxn modelId="{E328D5CB-BD1B-488F-B2D3-9CD193D2D9A4}" type="presOf" srcId="{D345236C-4A2E-4953-A518-1339AF8A37C6}" destId="{9D088E82-320B-40F9-8404-F3C405CB3FD0}" srcOrd="0" destOrd="0" presId="urn:microsoft.com/office/officeart/2008/layout/LinedList"/>
    <dgm:cxn modelId="{59A62136-9173-4E97-A587-C9AD20D3990F}" type="presParOf" srcId="{9D088E82-320B-40F9-8404-F3C405CB3FD0}" destId="{E50616DA-5340-46E2-B766-D4D4A278B4DE}" srcOrd="0" destOrd="0" presId="urn:microsoft.com/office/officeart/2008/layout/LinedList"/>
    <dgm:cxn modelId="{660ED43F-A620-4A66-8D23-CAB5E9D48EC8}" type="presParOf" srcId="{9D088E82-320B-40F9-8404-F3C405CB3FD0}" destId="{CE704DFF-BC09-4E15-989D-2E4799A722CA}" srcOrd="1" destOrd="0" presId="urn:microsoft.com/office/officeart/2008/layout/LinedList"/>
    <dgm:cxn modelId="{BA6B4219-03BE-46D1-B663-FF54513BF33E}" type="presParOf" srcId="{CE704DFF-BC09-4E15-989D-2E4799A722CA}" destId="{2DE98A60-6AE3-40A4-A243-F267545EB684}" srcOrd="0" destOrd="0" presId="urn:microsoft.com/office/officeart/2008/layout/LinedList"/>
    <dgm:cxn modelId="{790B9B20-ED57-4031-A854-E354544C5C3A}" type="presParOf" srcId="{CE704DFF-BC09-4E15-989D-2E4799A722CA}" destId="{D12A494C-42C0-43CC-A2B6-E10EF436C58C}" srcOrd="1" destOrd="0" presId="urn:microsoft.com/office/officeart/2008/layout/LinedList"/>
    <dgm:cxn modelId="{F5CC1718-859F-4182-A3E7-D828A4AF790E}" type="presParOf" srcId="{9D088E82-320B-40F9-8404-F3C405CB3FD0}" destId="{1270C0B8-2ABE-487D-BB67-D6B69D2B429C}" srcOrd="2" destOrd="0" presId="urn:microsoft.com/office/officeart/2008/layout/LinedList"/>
    <dgm:cxn modelId="{E13B57D1-FFF3-4BD3-9003-4BC043B1854A}" type="presParOf" srcId="{9D088E82-320B-40F9-8404-F3C405CB3FD0}" destId="{06C244E4-88E7-448A-8A32-F700553E0E92}" srcOrd="3" destOrd="0" presId="urn:microsoft.com/office/officeart/2008/layout/LinedList"/>
    <dgm:cxn modelId="{B88E2C78-8AE0-4EB7-A8B8-439DDB0A498D}" type="presParOf" srcId="{06C244E4-88E7-448A-8A32-F700553E0E92}" destId="{6A2871E4-E256-4E84-B231-665D81F9D356}" srcOrd="0" destOrd="0" presId="urn:microsoft.com/office/officeart/2008/layout/LinedList"/>
    <dgm:cxn modelId="{39128509-DF57-41B8-AAEB-07C9576339E8}" type="presParOf" srcId="{06C244E4-88E7-448A-8A32-F700553E0E92}" destId="{E6906FF6-6545-4272-94C2-495D7CF9164B}" srcOrd="1" destOrd="0" presId="urn:microsoft.com/office/officeart/2008/layout/LinedList"/>
    <dgm:cxn modelId="{B153D81F-EDC4-4AC9-903E-02336DF04F08}" type="presParOf" srcId="{9D088E82-320B-40F9-8404-F3C405CB3FD0}" destId="{779524E1-ACCB-43D9-92BE-CAF412FD935D}" srcOrd="4" destOrd="0" presId="urn:microsoft.com/office/officeart/2008/layout/LinedList"/>
    <dgm:cxn modelId="{A76F757F-6B0A-45C3-AECA-0D76625BFAB5}" type="presParOf" srcId="{9D088E82-320B-40F9-8404-F3C405CB3FD0}" destId="{F8C59CD8-B379-4549-9B8B-B942A63E501F}" srcOrd="5" destOrd="0" presId="urn:microsoft.com/office/officeart/2008/layout/LinedList"/>
    <dgm:cxn modelId="{319C88EA-565B-4F98-9FA1-671286A26573}" type="presParOf" srcId="{F8C59CD8-B379-4549-9B8B-B942A63E501F}" destId="{5E16E1B9-8963-4045-BFEA-CDD76BBF073E}" srcOrd="0" destOrd="0" presId="urn:microsoft.com/office/officeart/2008/layout/LinedList"/>
    <dgm:cxn modelId="{F95F37D6-559A-4CD2-8E91-B41A594D0AFE}" type="presParOf" srcId="{F8C59CD8-B379-4549-9B8B-B942A63E501F}" destId="{B3CE9F93-809D-4ED4-9863-C4E88BDA6BF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64657-A609-4106-93A1-E0A2BF3256FC}">
      <dsp:nvSpPr>
        <dsp:cNvPr id="0" name=""/>
        <dsp:cNvSpPr/>
      </dsp:nvSpPr>
      <dsp:spPr>
        <a:xfrm>
          <a:off x="-6203613" y="-949060"/>
          <a:ext cx="7384521" cy="7384521"/>
        </a:xfrm>
        <a:prstGeom prst="blockArc">
          <a:avLst>
            <a:gd name="adj1" fmla="val 18900000"/>
            <a:gd name="adj2" fmla="val 2700000"/>
            <a:gd name="adj3" fmla="val 2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F96D88-5FCA-4ED7-9D58-AA59D052A77C}">
      <dsp:nvSpPr>
        <dsp:cNvPr id="0" name=""/>
        <dsp:cNvSpPr/>
      </dsp:nvSpPr>
      <dsp:spPr>
        <a:xfrm>
          <a:off x="439715" y="288913"/>
          <a:ext cx="7709440" cy="577608"/>
        </a:xfrm>
        <a:prstGeom prst="rect">
          <a:avLst/>
        </a:prstGeom>
        <a:solidFill>
          <a:schemeClr val="accent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History and Overview of PVC Pipe</a:t>
          </a:r>
        </a:p>
      </dsp:txBody>
      <dsp:txXfrm>
        <a:off x="439715" y="288913"/>
        <a:ext cx="7709440" cy="577608"/>
      </dsp:txXfrm>
    </dsp:sp>
    <dsp:sp modelId="{0B2D7027-14A9-4A3B-82E3-E303EEB42FF1}">
      <dsp:nvSpPr>
        <dsp:cNvPr id="0" name=""/>
        <dsp:cNvSpPr/>
      </dsp:nvSpPr>
      <dsp:spPr>
        <a:xfrm>
          <a:off x="78710" y="216712"/>
          <a:ext cx="722010" cy="722010"/>
        </a:xfrm>
        <a:prstGeom prst="ellipse">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7CF826E7-63C6-473B-B344-236116DF2746}">
      <dsp:nvSpPr>
        <dsp:cNvPr id="0" name=""/>
        <dsp:cNvSpPr/>
      </dsp:nvSpPr>
      <dsp:spPr>
        <a:xfrm>
          <a:off x="914837" y="1155216"/>
          <a:ext cx="7234318" cy="577608"/>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Pressure Pipe</a:t>
          </a:r>
        </a:p>
      </dsp:txBody>
      <dsp:txXfrm>
        <a:off x="914837" y="1155216"/>
        <a:ext cx="7234318" cy="577608"/>
      </dsp:txXfrm>
    </dsp:sp>
    <dsp:sp modelId="{C669B058-48FF-4F35-9BF4-B7BB8AC40FA3}">
      <dsp:nvSpPr>
        <dsp:cNvPr id="0" name=""/>
        <dsp:cNvSpPr/>
      </dsp:nvSpPr>
      <dsp:spPr>
        <a:xfrm>
          <a:off x="553832" y="1083015"/>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F099C3-3A6D-4024-BF93-292F7979383E}">
      <dsp:nvSpPr>
        <dsp:cNvPr id="0" name=""/>
        <dsp:cNvSpPr/>
      </dsp:nvSpPr>
      <dsp:spPr>
        <a:xfrm>
          <a:off x="1132099" y="2021518"/>
          <a:ext cx="7017056"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Sewer Pipe</a:t>
          </a:r>
        </a:p>
      </dsp:txBody>
      <dsp:txXfrm>
        <a:off x="1132099" y="2021518"/>
        <a:ext cx="7017056" cy="577608"/>
      </dsp:txXfrm>
    </dsp:sp>
    <dsp:sp modelId="{4D255127-03DF-4726-9CCB-5FC2E15CF1BB}">
      <dsp:nvSpPr>
        <dsp:cNvPr id="0" name=""/>
        <dsp:cNvSpPr/>
      </dsp:nvSpPr>
      <dsp:spPr>
        <a:xfrm>
          <a:off x="771094" y="1949317"/>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0B5D89-C1BB-4C03-BE05-2EA34AC4E5C9}">
      <dsp:nvSpPr>
        <dsp:cNvPr id="0" name=""/>
        <dsp:cNvSpPr/>
      </dsp:nvSpPr>
      <dsp:spPr>
        <a:xfrm>
          <a:off x="1132099" y="2887272"/>
          <a:ext cx="7017056"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Longevity and Resilience</a:t>
          </a:r>
        </a:p>
      </dsp:txBody>
      <dsp:txXfrm>
        <a:off x="1132099" y="2887272"/>
        <a:ext cx="7017056" cy="577608"/>
      </dsp:txXfrm>
    </dsp:sp>
    <dsp:sp modelId="{2A3BBAEA-F7C0-4AB4-B47C-9FE6921F98BF}">
      <dsp:nvSpPr>
        <dsp:cNvPr id="0" name=""/>
        <dsp:cNvSpPr/>
      </dsp:nvSpPr>
      <dsp:spPr>
        <a:xfrm>
          <a:off x="771094" y="2815071"/>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0840E5-1ACD-4E07-971B-C690EFE5A7A2}">
      <dsp:nvSpPr>
        <dsp:cNvPr id="0" name=""/>
        <dsp:cNvSpPr/>
      </dsp:nvSpPr>
      <dsp:spPr>
        <a:xfrm>
          <a:off x="914837" y="3753575"/>
          <a:ext cx="7234318"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Health and Sustainability</a:t>
          </a:r>
        </a:p>
      </dsp:txBody>
      <dsp:txXfrm>
        <a:off x="914837" y="3753575"/>
        <a:ext cx="7234318" cy="577608"/>
      </dsp:txXfrm>
    </dsp:sp>
    <dsp:sp modelId="{9FBB784D-F945-434F-B929-052C034E487A}">
      <dsp:nvSpPr>
        <dsp:cNvPr id="0" name=""/>
        <dsp:cNvSpPr/>
      </dsp:nvSpPr>
      <dsp:spPr>
        <a:xfrm>
          <a:off x="553832" y="3681374"/>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C8AFD7-5422-4BB9-9AF4-A7D5C80C7410}">
      <dsp:nvSpPr>
        <dsp:cNvPr id="0" name=""/>
        <dsp:cNvSpPr/>
      </dsp:nvSpPr>
      <dsp:spPr>
        <a:xfrm>
          <a:off x="439715" y="4619877"/>
          <a:ext cx="7709440"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Summary &amp; Additional Resources</a:t>
          </a:r>
        </a:p>
      </dsp:txBody>
      <dsp:txXfrm>
        <a:off x="439715" y="4619877"/>
        <a:ext cx="7709440" cy="577608"/>
      </dsp:txXfrm>
    </dsp:sp>
    <dsp:sp modelId="{0808B2D6-72EF-4F6F-A563-CD511EB47DEA}">
      <dsp:nvSpPr>
        <dsp:cNvPr id="0" name=""/>
        <dsp:cNvSpPr/>
      </dsp:nvSpPr>
      <dsp:spPr>
        <a:xfrm>
          <a:off x="78710" y="4547676"/>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64657-A609-4106-93A1-E0A2BF3256FC}">
      <dsp:nvSpPr>
        <dsp:cNvPr id="0" name=""/>
        <dsp:cNvSpPr/>
      </dsp:nvSpPr>
      <dsp:spPr>
        <a:xfrm>
          <a:off x="-6203613" y="-949060"/>
          <a:ext cx="7384521" cy="7384521"/>
        </a:xfrm>
        <a:prstGeom prst="blockArc">
          <a:avLst>
            <a:gd name="adj1" fmla="val 18900000"/>
            <a:gd name="adj2" fmla="val 2700000"/>
            <a:gd name="adj3" fmla="val 2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F96D88-5FCA-4ED7-9D58-AA59D052A77C}">
      <dsp:nvSpPr>
        <dsp:cNvPr id="0" name=""/>
        <dsp:cNvSpPr/>
      </dsp:nvSpPr>
      <dsp:spPr>
        <a:xfrm>
          <a:off x="439715" y="288913"/>
          <a:ext cx="7709440" cy="577608"/>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History and Overview of PVC Pipe</a:t>
          </a:r>
        </a:p>
      </dsp:txBody>
      <dsp:txXfrm>
        <a:off x="439715" y="288913"/>
        <a:ext cx="7709440" cy="577608"/>
      </dsp:txXfrm>
    </dsp:sp>
    <dsp:sp modelId="{0B2D7027-14A9-4A3B-82E3-E303EEB42FF1}">
      <dsp:nvSpPr>
        <dsp:cNvPr id="0" name=""/>
        <dsp:cNvSpPr/>
      </dsp:nvSpPr>
      <dsp:spPr>
        <a:xfrm>
          <a:off x="78710" y="216712"/>
          <a:ext cx="722010" cy="722010"/>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7CF826E7-63C6-473B-B344-236116DF2746}">
      <dsp:nvSpPr>
        <dsp:cNvPr id="0" name=""/>
        <dsp:cNvSpPr/>
      </dsp:nvSpPr>
      <dsp:spPr>
        <a:xfrm>
          <a:off x="914837" y="1155216"/>
          <a:ext cx="7234318" cy="577608"/>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Pressure Pipe</a:t>
          </a:r>
        </a:p>
      </dsp:txBody>
      <dsp:txXfrm>
        <a:off x="914837" y="1155216"/>
        <a:ext cx="7234318" cy="577608"/>
      </dsp:txXfrm>
    </dsp:sp>
    <dsp:sp modelId="{C669B058-48FF-4F35-9BF4-B7BB8AC40FA3}">
      <dsp:nvSpPr>
        <dsp:cNvPr id="0" name=""/>
        <dsp:cNvSpPr/>
      </dsp:nvSpPr>
      <dsp:spPr>
        <a:xfrm>
          <a:off x="553832" y="1083015"/>
          <a:ext cx="722010" cy="722010"/>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8EF099C3-3A6D-4024-BF93-292F7979383E}">
      <dsp:nvSpPr>
        <dsp:cNvPr id="0" name=""/>
        <dsp:cNvSpPr/>
      </dsp:nvSpPr>
      <dsp:spPr>
        <a:xfrm>
          <a:off x="1132099" y="2021518"/>
          <a:ext cx="7017056" cy="577608"/>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Sewer Pipe</a:t>
          </a:r>
        </a:p>
      </dsp:txBody>
      <dsp:txXfrm>
        <a:off x="1132099" y="2021518"/>
        <a:ext cx="7017056" cy="577608"/>
      </dsp:txXfrm>
    </dsp:sp>
    <dsp:sp modelId="{4D255127-03DF-4726-9CCB-5FC2E15CF1BB}">
      <dsp:nvSpPr>
        <dsp:cNvPr id="0" name=""/>
        <dsp:cNvSpPr/>
      </dsp:nvSpPr>
      <dsp:spPr>
        <a:xfrm>
          <a:off x="771094" y="1949317"/>
          <a:ext cx="722010" cy="722010"/>
        </a:xfrm>
        <a:prstGeom prst="ellipse">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010B5D89-C1BB-4C03-BE05-2EA34AC4E5C9}">
      <dsp:nvSpPr>
        <dsp:cNvPr id="0" name=""/>
        <dsp:cNvSpPr/>
      </dsp:nvSpPr>
      <dsp:spPr>
        <a:xfrm>
          <a:off x="1132099" y="2887272"/>
          <a:ext cx="7017056"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Longevity and Resilience</a:t>
          </a:r>
        </a:p>
      </dsp:txBody>
      <dsp:txXfrm>
        <a:off x="1132099" y="2887272"/>
        <a:ext cx="7017056" cy="577608"/>
      </dsp:txXfrm>
    </dsp:sp>
    <dsp:sp modelId="{2A3BBAEA-F7C0-4AB4-B47C-9FE6921F98BF}">
      <dsp:nvSpPr>
        <dsp:cNvPr id="0" name=""/>
        <dsp:cNvSpPr/>
      </dsp:nvSpPr>
      <dsp:spPr>
        <a:xfrm>
          <a:off x="771094" y="2815071"/>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0840E5-1ACD-4E07-971B-C690EFE5A7A2}">
      <dsp:nvSpPr>
        <dsp:cNvPr id="0" name=""/>
        <dsp:cNvSpPr/>
      </dsp:nvSpPr>
      <dsp:spPr>
        <a:xfrm>
          <a:off x="914837" y="3753575"/>
          <a:ext cx="7234318"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Health and Sustainability</a:t>
          </a:r>
        </a:p>
      </dsp:txBody>
      <dsp:txXfrm>
        <a:off x="914837" y="3753575"/>
        <a:ext cx="7234318" cy="577608"/>
      </dsp:txXfrm>
    </dsp:sp>
    <dsp:sp modelId="{9FBB784D-F945-434F-B929-052C034E487A}">
      <dsp:nvSpPr>
        <dsp:cNvPr id="0" name=""/>
        <dsp:cNvSpPr/>
      </dsp:nvSpPr>
      <dsp:spPr>
        <a:xfrm>
          <a:off x="553832" y="3681374"/>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C8AFD7-5422-4BB9-9AF4-A7D5C80C7410}">
      <dsp:nvSpPr>
        <dsp:cNvPr id="0" name=""/>
        <dsp:cNvSpPr/>
      </dsp:nvSpPr>
      <dsp:spPr>
        <a:xfrm>
          <a:off x="439715" y="4619877"/>
          <a:ext cx="7709440"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Summary &amp; Additional Resources</a:t>
          </a:r>
        </a:p>
      </dsp:txBody>
      <dsp:txXfrm>
        <a:off x="439715" y="4619877"/>
        <a:ext cx="7709440" cy="577608"/>
      </dsp:txXfrm>
    </dsp:sp>
    <dsp:sp modelId="{0808B2D6-72EF-4F6F-A563-CD511EB47DEA}">
      <dsp:nvSpPr>
        <dsp:cNvPr id="0" name=""/>
        <dsp:cNvSpPr/>
      </dsp:nvSpPr>
      <dsp:spPr>
        <a:xfrm>
          <a:off x="78710" y="4547676"/>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64657-A609-4106-93A1-E0A2BF3256FC}">
      <dsp:nvSpPr>
        <dsp:cNvPr id="0" name=""/>
        <dsp:cNvSpPr/>
      </dsp:nvSpPr>
      <dsp:spPr>
        <a:xfrm>
          <a:off x="-6203613" y="-949060"/>
          <a:ext cx="7384521" cy="7384521"/>
        </a:xfrm>
        <a:prstGeom prst="blockArc">
          <a:avLst>
            <a:gd name="adj1" fmla="val 18900000"/>
            <a:gd name="adj2" fmla="val 2700000"/>
            <a:gd name="adj3" fmla="val 2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F96D88-5FCA-4ED7-9D58-AA59D052A77C}">
      <dsp:nvSpPr>
        <dsp:cNvPr id="0" name=""/>
        <dsp:cNvSpPr/>
      </dsp:nvSpPr>
      <dsp:spPr>
        <a:xfrm>
          <a:off x="439715" y="288913"/>
          <a:ext cx="7709440" cy="577608"/>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History and Overview of PVC Pipe</a:t>
          </a:r>
        </a:p>
      </dsp:txBody>
      <dsp:txXfrm>
        <a:off x="439715" y="288913"/>
        <a:ext cx="7709440" cy="577608"/>
      </dsp:txXfrm>
    </dsp:sp>
    <dsp:sp modelId="{0B2D7027-14A9-4A3B-82E3-E303EEB42FF1}">
      <dsp:nvSpPr>
        <dsp:cNvPr id="0" name=""/>
        <dsp:cNvSpPr/>
      </dsp:nvSpPr>
      <dsp:spPr>
        <a:xfrm>
          <a:off x="78710" y="216712"/>
          <a:ext cx="722010" cy="722010"/>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7CF826E7-63C6-473B-B344-236116DF2746}">
      <dsp:nvSpPr>
        <dsp:cNvPr id="0" name=""/>
        <dsp:cNvSpPr/>
      </dsp:nvSpPr>
      <dsp:spPr>
        <a:xfrm>
          <a:off x="914837" y="1155216"/>
          <a:ext cx="7234318" cy="577608"/>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Pressure Pipe</a:t>
          </a:r>
        </a:p>
      </dsp:txBody>
      <dsp:txXfrm>
        <a:off x="914837" y="1155216"/>
        <a:ext cx="7234318" cy="577608"/>
      </dsp:txXfrm>
    </dsp:sp>
    <dsp:sp modelId="{C669B058-48FF-4F35-9BF4-B7BB8AC40FA3}">
      <dsp:nvSpPr>
        <dsp:cNvPr id="0" name=""/>
        <dsp:cNvSpPr/>
      </dsp:nvSpPr>
      <dsp:spPr>
        <a:xfrm>
          <a:off x="553832" y="1083015"/>
          <a:ext cx="722010" cy="722010"/>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8EF099C3-3A6D-4024-BF93-292F7979383E}">
      <dsp:nvSpPr>
        <dsp:cNvPr id="0" name=""/>
        <dsp:cNvSpPr/>
      </dsp:nvSpPr>
      <dsp:spPr>
        <a:xfrm>
          <a:off x="1132099" y="2021518"/>
          <a:ext cx="7017056"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Sewer Pipe</a:t>
          </a:r>
        </a:p>
      </dsp:txBody>
      <dsp:txXfrm>
        <a:off x="1132099" y="2021518"/>
        <a:ext cx="7017056" cy="577608"/>
      </dsp:txXfrm>
    </dsp:sp>
    <dsp:sp modelId="{4D255127-03DF-4726-9CCB-5FC2E15CF1BB}">
      <dsp:nvSpPr>
        <dsp:cNvPr id="0" name=""/>
        <dsp:cNvSpPr/>
      </dsp:nvSpPr>
      <dsp:spPr>
        <a:xfrm>
          <a:off x="771094" y="1949317"/>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0B5D89-C1BB-4C03-BE05-2EA34AC4E5C9}">
      <dsp:nvSpPr>
        <dsp:cNvPr id="0" name=""/>
        <dsp:cNvSpPr/>
      </dsp:nvSpPr>
      <dsp:spPr>
        <a:xfrm>
          <a:off x="1132099" y="2887272"/>
          <a:ext cx="7017056" cy="577608"/>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Longevity and Resilience</a:t>
          </a:r>
        </a:p>
      </dsp:txBody>
      <dsp:txXfrm>
        <a:off x="1132099" y="2887272"/>
        <a:ext cx="7017056" cy="577608"/>
      </dsp:txXfrm>
    </dsp:sp>
    <dsp:sp modelId="{2A3BBAEA-F7C0-4AB4-B47C-9FE6921F98BF}">
      <dsp:nvSpPr>
        <dsp:cNvPr id="0" name=""/>
        <dsp:cNvSpPr/>
      </dsp:nvSpPr>
      <dsp:spPr>
        <a:xfrm>
          <a:off x="771094" y="2815071"/>
          <a:ext cx="722010" cy="722010"/>
        </a:xfrm>
        <a:prstGeom prst="ellipse">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0E0840E5-1ACD-4E07-971B-C690EFE5A7A2}">
      <dsp:nvSpPr>
        <dsp:cNvPr id="0" name=""/>
        <dsp:cNvSpPr/>
      </dsp:nvSpPr>
      <dsp:spPr>
        <a:xfrm>
          <a:off x="914837" y="3753575"/>
          <a:ext cx="7234318"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Health and Sustainability</a:t>
          </a:r>
        </a:p>
      </dsp:txBody>
      <dsp:txXfrm>
        <a:off x="914837" y="3753575"/>
        <a:ext cx="7234318" cy="577608"/>
      </dsp:txXfrm>
    </dsp:sp>
    <dsp:sp modelId="{9FBB784D-F945-434F-B929-052C034E487A}">
      <dsp:nvSpPr>
        <dsp:cNvPr id="0" name=""/>
        <dsp:cNvSpPr/>
      </dsp:nvSpPr>
      <dsp:spPr>
        <a:xfrm>
          <a:off x="553832" y="3681374"/>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C8AFD7-5422-4BB9-9AF4-A7D5C80C7410}">
      <dsp:nvSpPr>
        <dsp:cNvPr id="0" name=""/>
        <dsp:cNvSpPr/>
      </dsp:nvSpPr>
      <dsp:spPr>
        <a:xfrm>
          <a:off x="439715" y="4619877"/>
          <a:ext cx="7709440"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Summary &amp; Additional Resources</a:t>
          </a:r>
        </a:p>
      </dsp:txBody>
      <dsp:txXfrm>
        <a:off x="439715" y="4619877"/>
        <a:ext cx="7709440" cy="577608"/>
      </dsp:txXfrm>
    </dsp:sp>
    <dsp:sp modelId="{0808B2D6-72EF-4F6F-A563-CD511EB47DEA}">
      <dsp:nvSpPr>
        <dsp:cNvPr id="0" name=""/>
        <dsp:cNvSpPr/>
      </dsp:nvSpPr>
      <dsp:spPr>
        <a:xfrm>
          <a:off x="78710" y="4547676"/>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594CE-E0B2-41ED-9778-AD329FA8428B}">
      <dsp:nvSpPr>
        <dsp:cNvPr id="0" name=""/>
        <dsp:cNvSpPr/>
      </dsp:nvSpPr>
      <dsp:spPr>
        <a:xfrm>
          <a:off x="0" y="47348"/>
          <a:ext cx="7478268"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PVC pipe originated in Europe</a:t>
          </a:r>
        </a:p>
      </dsp:txBody>
      <dsp:txXfrm>
        <a:off x="23417" y="70765"/>
        <a:ext cx="7431434" cy="432866"/>
      </dsp:txXfrm>
    </dsp:sp>
    <dsp:sp modelId="{B74A837A-074E-4363-999F-5BC86F5EF300}">
      <dsp:nvSpPr>
        <dsp:cNvPr id="0" name=""/>
        <dsp:cNvSpPr/>
      </dsp:nvSpPr>
      <dsp:spPr>
        <a:xfrm>
          <a:off x="0" y="527049"/>
          <a:ext cx="7478268"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435"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Trial installations of PVC pipe were in 1934 (89 years)</a:t>
          </a:r>
        </a:p>
        <a:p>
          <a:pPr marL="171450" lvl="1" indent="-171450" algn="l" defTabSz="711200">
            <a:lnSpc>
              <a:spcPct val="90000"/>
            </a:lnSpc>
            <a:spcBef>
              <a:spcPct val="0"/>
            </a:spcBef>
            <a:spcAft>
              <a:spcPct val="20000"/>
            </a:spcAft>
            <a:buChar char="•"/>
          </a:pPr>
          <a:r>
            <a:rPr lang="en-US" sz="1600" kern="1200" dirty="0"/>
            <a:t>large scale installations in 1936 (87 years)</a:t>
          </a:r>
        </a:p>
        <a:p>
          <a:pPr marL="171450" lvl="1" indent="-171450" algn="l" defTabSz="711200">
            <a:lnSpc>
              <a:spcPct val="90000"/>
            </a:lnSpc>
            <a:spcBef>
              <a:spcPct val="0"/>
            </a:spcBef>
            <a:spcAft>
              <a:spcPct val="20000"/>
            </a:spcAft>
            <a:buChar char="•"/>
          </a:pPr>
          <a:r>
            <a:rPr lang="en-US" sz="1600" kern="1200"/>
            <a:t>Most of the pipe is still in service today</a:t>
          </a:r>
        </a:p>
      </dsp:txBody>
      <dsp:txXfrm>
        <a:off x="0" y="527049"/>
        <a:ext cx="7478268" cy="828000"/>
      </dsp:txXfrm>
    </dsp:sp>
    <dsp:sp modelId="{A9344F18-C9B7-4C57-963B-C4CCCF74EBA1}">
      <dsp:nvSpPr>
        <dsp:cNvPr id="0" name=""/>
        <dsp:cNvSpPr/>
      </dsp:nvSpPr>
      <dsp:spPr>
        <a:xfrm>
          <a:off x="0" y="1355049"/>
          <a:ext cx="7478268"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PVC pipe was adopted later in North America</a:t>
          </a:r>
        </a:p>
      </dsp:txBody>
      <dsp:txXfrm>
        <a:off x="23417" y="1378466"/>
        <a:ext cx="7431434" cy="432866"/>
      </dsp:txXfrm>
    </dsp:sp>
    <dsp:sp modelId="{7FB85746-5D75-42E1-88BF-C6E369BBC3D9}">
      <dsp:nvSpPr>
        <dsp:cNvPr id="0" name=""/>
        <dsp:cNvSpPr/>
      </dsp:nvSpPr>
      <dsp:spPr>
        <a:xfrm>
          <a:off x="0" y="1834749"/>
          <a:ext cx="747826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435"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First installations of PVC pipe in 1952 (&gt;70 years)</a:t>
          </a:r>
        </a:p>
      </dsp:txBody>
      <dsp:txXfrm>
        <a:off x="0" y="1834749"/>
        <a:ext cx="7478268" cy="331200"/>
      </dsp:txXfrm>
    </dsp:sp>
    <dsp:sp modelId="{E56EBD51-422E-4BCC-9CCD-E2EB5748816A}">
      <dsp:nvSpPr>
        <dsp:cNvPr id="0" name=""/>
        <dsp:cNvSpPr/>
      </dsp:nvSpPr>
      <dsp:spPr>
        <a:xfrm>
          <a:off x="0" y="2165949"/>
          <a:ext cx="7478268"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Today, PVC pipe is the number one material for water and sewer mains</a:t>
          </a:r>
        </a:p>
      </dsp:txBody>
      <dsp:txXfrm>
        <a:off x="23417" y="2189366"/>
        <a:ext cx="7431434" cy="432866"/>
      </dsp:txXfrm>
    </dsp:sp>
    <dsp:sp modelId="{A8829E5C-5266-45C6-90BF-4FE093EDBC95}">
      <dsp:nvSpPr>
        <dsp:cNvPr id="0" name=""/>
        <dsp:cNvSpPr/>
      </dsp:nvSpPr>
      <dsp:spPr>
        <a:xfrm>
          <a:off x="0" y="2645649"/>
          <a:ext cx="7478268" cy="54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435"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Estimated 1.3 million miles of water mains in service in North America</a:t>
          </a:r>
        </a:p>
        <a:p>
          <a:pPr marL="171450" lvl="1" indent="-171450" algn="l" defTabSz="711200">
            <a:lnSpc>
              <a:spcPct val="90000"/>
            </a:lnSpc>
            <a:spcBef>
              <a:spcPct val="0"/>
            </a:spcBef>
            <a:spcAft>
              <a:spcPct val="20000"/>
            </a:spcAft>
            <a:buChar char="•"/>
          </a:pPr>
          <a:r>
            <a:rPr lang="en-US" sz="1600" kern="1200" dirty="0"/>
            <a:t>Estimated 1.2 million miles of sewer mains in service in North America</a:t>
          </a:r>
        </a:p>
      </dsp:txBody>
      <dsp:txXfrm>
        <a:off x="0" y="2645649"/>
        <a:ext cx="7478268" cy="5485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FB841-046A-4BB8-B632-1571C93A2BAC}">
      <dsp:nvSpPr>
        <dsp:cNvPr id="0" name=""/>
        <dsp:cNvSpPr/>
      </dsp:nvSpPr>
      <dsp:spPr>
        <a:xfrm>
          <a:off x="0" y="0"/>
          <a:ext cx="6648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512CEE-5F4C-477B-B5ED-16FCB0C58F1F}">
      <dsp:nvSpPr>
        <dsp:cNvPr id="0" name=""/>
        <dsp:cNvSpPr/>
      </dsp:nvSpPr>
      <dsp:spPr>
        <a:xfrm>
          <a:off x="0" y="0"/>
          <a:ext cx="6648069" cy="66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Utah State University tested excavated PVC pipe ranging from 20-50 years old</a:t>
          </a:r>
        </a:p>
      </dsp:txBody>
      <dsp:txXfrm>
        <a:off x="0" y="0"/>
        <a:ext cx="6648069" cy="661719"/>
      </dsp:txXfrm>
    </dsp:sp>
    <dsp:sp modelId="{697543B9-8FAF-42D7-AB4B-6CCED25F3D0F}">
      <dsp:nvSpPr>
        <dsp:cNvPr id="0" name=""/>
        <dsp:cNvSpPr/>
      </dsp:nvSpPr>
      <dsp:spPr>
        <a:xfrm>
          <a:off x="0" y="661719"/>
          <a:ext cx="6648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0C677-A05F-4149-8DB1-B9C03EF4D1F2}">
      <dsp:nvSpPr>
        <dsp:cNvPr id="0" name=""/>
        <dsp:cNvSpPr/>
      </dsp:nvSpPr>
      <dsp:spPr>
        <a:xfrm>
          <a:off x="0" y="661719"/>
          <a:ext cx="6648069" cy="66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Author also includes summaries of other PVC studies. </a:t>
          </a:r>
        </a:p>
      </dsp:txBody>
      <dsp:txXfrm>
        <a:off x="0" y="661719"/>
        <a:ext cx="6648069" cy="6617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3C6F0-7617-4450-B74B-13281B0712E0}">
      <dsp:nvSpPr>
        <dsp:cNvPr id="0" name=""/>
        <dsp:cNvSpPr/>
      </dsp:nvSpPr>
      <dsp:spPr>
        <a:xfrm>
          <a:off x="0" y="29518"/>
          <a:ext cx="6745059"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en-US" sz="1800" kern="1200" dirty="0"/>
            <a:t>PVC Water Main Pipe 40 Years of Successful Service (</a:t>
          </a:r>
          <a:r>
            <a:rPr lang="en-US" altLang="en-US" sz="1800" kern="1200" dirty="0" err="1"/>
            <a:t>Seargeant</a:t>
          </a:r>
          <a:r>
            <a:rPr lang="en-US" altLang="en-US" sz="1800" kern="1200" dirty="0"/>
            <a:t> 2018)</a:t>
          </a:r>
          <a:endParaRPr lang="en-US" sz="1800" kern="1200" dirty="0"/>
        </a:p>
      </dsp:txBody>
      <dsp:txXfrm>
        <a:off x="21075" y="50593"/>
        <a:ext cx="6702909" cy="389580"/>
      </dsp:txXfrm>
    </dsp:sp>
    <dsp:sp modelId="{572B0CB0-7E1C-4356-92DE-ECA7BCABA0C2}">
      <dsp:nvSpPr>
        <dsp:cNvPr id="0" name=""/>
        <dsp:cNvSpPr/>
      </dsp:nvSpPr>
      <dsp:spPr>
        <a:xfrm>
          <a:off x="0" y="461248"/>
          <a:ext cx="6745059" cy="6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15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altLang="en-US" sz="1400" kern="1200" dirty="0"/>
            <a:t>40-year-old PVC pipe tested</a:t>
          </a:r>
        </a:p>
        <a:p>
          <a:pPr marL="114300" lvl="1" indent="-114300" algn="l" defTabSz="622300">
            <a:lnSpc>
              <a:spcPct val="90000"/>
            </a:lnSpc>
            <a:spcBef>
              <a:spcPct val="0"/>
            </a:spcBef>
            <a:spcAft>
              <a:spcPct val="20000"/>
            </a:spcAft>
            <a:buChar char="•"/>
          </a:pPr>
          <a:r>
            <a:rPr lang="en-US" altLang="en-US" sz="1400" kern="1200" dirty="0"/>
            <a:t>Samples passed C900 requirements including quick burst pressure, joint pressure, extrusion quality</a:t>
          </a:r>
        </a:p>
      </dsp:txBody>
      <dsp:txXfrm>
        <a:off x="0" y="461248"/>
        <a:ext cx="6745059" cy="689310"/>
      </dsp:txXfrm>
    </dsp:sp>
    <dsp:sp modelId="{8968A2E5-C458-4798-A431-CC550E0A397F}">
      <dsp:nvSpPr>
        <dsp:cNvPr id="0" name=""/>
        <dsp:cNvSpPr/>
      </dsp:nvSpPr>
      <dsp:spPr>
        <a:xfrm>
          <a:off x="0" y="1150558"/>
          <a:ext cx="6745059"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Expected Lifetime of Existing Water Distribution Systems (Breen 2006)</a:t>
          </a:r>
        </a:p>
      </dsp:txBody>
      <dsp:txXfrm>
        <a:off x="21075" y="1171633"/>
        <a:ext cx="6702909" cy="389580"/>
      </dsp:txXfrm>
    </dsp:sp>
    <dsp:sp modelId="{27C37EE3-23A6-461D-811C-68548FB4EF76}">
      <dsp:nvSpPr>
        <dsp:cNvPr id="0" name=""/>
        <dsp:cNvSpPr/>
      </dsp:nvSpPr>
      <dsp:spPr>
        <a:xfrm>
          <a:off x="0" y="1582288"/>
          <a:ext cx="6745059"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15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Examined PVC pipe up to 46 years old</a:t>
          </a:r>
        </a:p>
        <a:p>
          <a:pPr marL="114300" lvl="1" indent="-114300" algn="l" defTabSz="622300">
            <a:lnSpc>
              <a:spcPct val="90000"/>
            </a:lnSpc>
            <a:spcBef>
              <a:spcPct val="0"/>
            </a:spcBef>
            <a:spcAft>
              <a:spcPct val="20000"/>
            </a:spcAft>
            <a:buChar char="•"/>
          </a:pPr>
          <a:r>
            <a:rPr lang="en-US" sz="1400" kern="1200" dirty="0"/>
            <a:t>Testing included tensile, burst test, slow crack growth, impact, and fatigue</a:t>
          </a:r>
        </a:p>
        <a:p>
          <a:pPr marL="114300" lvl="1" indent="-114300" algn="l" defTabSz="622300">
            <a:lnSpc>
              <a:spcPct val="90000"/>
            </a:lnSpc>
            <a:spcBef>
              <a:spcPct val="0"/>
            </a:spcBef>
            <a:spcAft>
              <a:spcPct val="20000"/>
            </a:spcAft>
            <a:buChar char="•"/>
          </a:pPr>
          <a:r>
            <a:rPr lang="en-US" sz="1400" kern="1200" dirty="0"/>
            <a:t>Concluded existing PVC tap water pipe systems in the Netherlands will operate for at least 100 years</a:t>
          </a:r>
        </a:p>
      </dsp:txBody>
      <dsp:txXfrm>
        <a:off x="0" y="1582288"/>
        <a:ext cx="6745059" cy="931500"/>
      </dsp:txXfrm>
    </dsp:sp>
    <dsp:sp modelId="{5C7BE753-AED7-4696-B5F8-7E7A8DAA76CC}">
      <dsp:nvSpPr>
        <dsp:cNvPr id="0" name=""/>
        <dsp:cNvSpPr/>
      </dsp:nvSpPr>
      <dsp:spPr>
        <a:xfrm>
          <a:off x="0" y="2513788"/>
          <a:ext cx="6745059"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Long-Term Performance Prediction for PVC Pipes (Burn 2005)</a:t>
          </a:r>
        </a:p>
      </dsp:txBody>
      <dsp:txXfrm>
        <a:off x="21075" y="2534863"/>
        <a:ext cx="6702909" cy="389580"/>
      </dsp:txXfrm>
    </dsp:sp>
    <dsp:sp modelId="{583107E2-3930-40EF-A5A9-E46953626F61}">
      <dsp:nvSpPr>
        <dsp:cNvPr id="0" name=""/>
        <dsp:cNvSpPr/>
      </dsp:nvSpPr>
      <dsp:spPr>
        <a:xfrm>
          <a:off x="0" y="2945518"/>
          <a:ext cx="6745059"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15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Funded by Water Research Foundation</a:t>
          </a:r>
        </a:p>
        <a:p>
          <a:pPr marL="114300" lvl="1" indent="-114300" algn="l" defTabSz="622300">
            <a:lnSpc>
              <a:spcPct val="90000"/>
            </a:lnSpc>
            <a:spcBef>
              <a:spcPct val="0"/>
            </a:spcBef>
            <a:spcAft>
              <a:spcPct val="20000"/>
            </a:spcAft>
            <a:buChar char="•"/>
          </a:pPr>
          <a:r>
            <a:rPr lang="en-US" sz="1400" kern="1200" dirty="0"/>
            <a:t>Comprehensive review of methods to analyze expected life of PVC pipe</a:t>
          </a:r>
        </a:p>
        <a:p>
          <a:pPr marL="114300" lvl="1" indent="-114300" algn="l" defTabSz="622300">
            <a:lnSpc>
              <a:spcPct val="90000"/>
            </a:lnSpc>
            <a:spcBef>
              <a:spcPct val="0"/>
            </a:spcBef>
            <a:spcAft>
              <a:spcPct val="20000"/>
            </a:spcAft>
            <a:buChar char="•"/>
          </a:pPr>
          <a:r>
            <a:rPr lang="en-US" sz="1400" kern="1200" dirty="0"/>
            <a:t>Reported that 100 years is a conservative estimate for properly designed and installed PVC pipe</a:t>
          </a:r>
        </a:p>
      </dsp:txBody>
      <dsp:txXfrm>
        <a:off x="0" y="2945518"/>
        <a:ext cx="6745059" cy="931500"/>
      </dsp:txXfrm>
    </dsp:sp>
    <dsp:sp modelId="{AE8EEADA-09D5-4028-9D15-6EA73E0749D1}">
      <dsp:nvSpPr>
        <dsp:cNvPr id="0" name=""/>
        <dsp:cNvSpPr/>
      </dsp:nvSpPr>
      <dsp:spPr>
        <a:xfrm>
          <a:off x="0" y="3877018"/>
          <a:ext cx="6745059"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70 Years of Experience with PVC Pipes (</a:t>
          </a:r>
          <a:r>
            <a:rPr lang="en-US" sz="1800" kern="1200" dirty="0" err="1"/>
            <a:t>Hülsmann</a:t>
          </a:r>
          <a:r>
            <a:rPr lang="en-US" sz="1800" kern="1200" dirty="0"/>
            <a:t> 2004)</a:t>
          </a:r>
        </a:p>
      </dsp:txBody>
      <dsp:txXfrm>
        <a:off x="21075" y="3898093"/>
        <a:ext cx="6702909" cy="389580"/>
      </dsp:txXfrm>
    </dsp:sp>
    <dsp:sp modelId="{2147660C-C683-4BE3-B30A-1BDF48F66094}">
      <dsp:nvSpPr>
        <dsp:cNvPr id="0" name=""/>
        <dsp:cNvSpPr/>
      </dsp:nvSpPr>
      <dsp:spPr>
        <a:xfrm>
          <a:off x="0" y="4308748"/>
          <a:ext cx="6745059"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15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Tested some of the first PVC pipes installed in Germany</a:t>
          </a:r>
        </a:p>
        <a:p>
          <a:pPr marL="114300" lvl="1" indent="-114300" algn="l" defTabSz="622300">
            <a:lnSpc>
              <a:spcPct val="90000"/>
            </a:lnSpc>
            <a:spcBef>
              <a:spcPct val="0"/>
            </a:spcBef>
            <a:spcAft>
              <a:spcPct val="20000"/>
            </a:spcAft>
            <a:buChar char="•"/>
          </a:pPr>
          <a:r>
            <a:rPr lang="en-US" sz="1400" kern="1200" dirty="0"/>
            <a:t>Tested pipe between 23 and 53 years old</a:t>
          </a:r>
        </a:p>
        <a:p>
          <a:pPr marL="114300" lvl="1" indent="-114300" algn="l" defTabSz="622300">
            <a:lnSpc>
              <a:spcPct val="90000"/>
            </a:lnSpc>
            <a:spcBef>
              <a:spcPct val="0"/>
            </a:spcBef>
            <a:spcAft>
              <a:spcPct val="20000"/>
            </a:spcAft>
            <a:buChar char="•"/>
          </a:pPr>
          <a:r>
            <a:rPr lang="en-US" sz="1400" kern="1200" dirty="0"/>
            <a:t>Another 100 years of safe operation could be expected</a:t>
          </a:r>
        </a:p>
      </dsp:txBody>
      <dsp:txXfrm>
        <a:off x="0" y="4308748"/>
        <a:ext cx="6745059" cy="7265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3C210-5AE3-4831-804E-4E3D8B2D0F94}">
      <dsp:nvSpPr>
        <dsp:cNvPr id="0" name=""/>
        <dsp:cNvSpPr/>
      </dsp:nvSpPr>
      <dsp:spPr>
        <a:xfrm>
          <a:off x="0" y="457"/>
          <a:ext cx="68241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C3D9A-F98D-4A9A-833F-5E3D4DC25491}">
      <dsp:nvSpPr>
        <dsp:cNvPr id="0" name=""/>
        <dsp:cNvSpPr/>
      </dsp:nvSpPr>
      <dsp:spPr>
        <a:xfrm>
          <a:off x="0" y="457"/>
          <a:ext cx="682410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Notable wildfires in Santa Rosa and Paradise</a:t>
          </a:r>
        </a:p>
      </dsp:txBody>
      <dsp:txXfrm>
        <a:off x="0" y="457"/>
        <a:ext cx="6824102" cy="749624"/>
      </dsp:txXfrm>
    </dsp:sp>
    <dsp:sp modelId="{753450EC-C7F3-4026-98E8-AC796F886A7D}">
      <dsp:nvSpPr>
        <dsp:cNvPr id="0" name=""/>
        <dsp:cNvSpPr/>
      </dsp:nvSpPr>
      <dsp:spPr>
        <a:xfrm>
          <a:off x="0" y="750082"/>
          <a:ext cx="68241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D6EC46-1C24-408F-A655-2273A29F7510}">
      <dsp:nvSpPr>
        <dsp:cNvPr id="0" name=""/>
        <dsp:cNvSpPr/>
      </dsp:nvSpPr>
      <dsp:spPr>
        <a:xfrm>
          <a:off x="0" y="750082"/>
          <a:ext cx="682410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PVC pipe water mains were unaffected in these systems</a:t>
          </a:r>
        </a:p>
      </dsp:txBody>
      <dsp:txXfrm>
        <a:off x="0" y="750082"/>
        <a:ext cx="6824102" cy="749624"/>
      </dsp:txXfrm>
    </dsp:sp>
    <dsp:sp modelId="{B58802EE-BE7D-43F5-B562-6A2B75A858E1}">
      <dsp:nvSpPr>
        <dsp:cNvPr id="0" name=""/>
        <dsp:cNvSpPr/>
      </dsp:nvSpPr>
      <dsp:spPr>
        <a:xfrm>
          <a:off x="0" y="1499707"/>
          <a:ext cx="68241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B52131-2B9A-4A3F-BA9C-3F7FFB34B48F}">
      <dsp:nvSpPr>
        <dsp:cNvPr id="0" name=""/>
        <dsp:cNvSpPr/>
      </dsp:nvSpPr>
      <dsp:spPr>
        <a:xfrm>
          <a:off x="0" y="1499707"/>
          <a:ext cx="682410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Contamination does not occur from buried PVC water mains, nor permeation</a:t>
          </a:r>
        </a:p>
      </dsp:txBody>
      <dsp:txXfrm>
        <a:off x="0" y="1499707"/>
        <a:ext cx="6824102" cy="749624"/>
      </dsp:txXfrm>
    </dsp:sp>
    <dsp:sp modelId="{865B096E-6D93-4461-BBC0-D4857C14E1EC}">
      <dsp:nvSpPr>
        <dsp:cNvPr id="0" name=""/>
        <dsp:cNvSpPr/>
      </dsp:nvSpPr>
      <dsp:spPr>
        <a:xfrm>
          <a:off x="0" y="2249331"/>
          <a:ext cx="68241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B834FF-B42D-493E-9D6D-6E097A04B1E4}">
      <dsp:nvSpPr>
        <dsp:cNvPr id="0" name=""/>
        <dsp:cNvSpPr/>
      </dsp:nvSpPr>
      <dsp:spPr>
        <a:xfrm>
          <a:off x="0" y="2249331"/>
          <a:ext cx="682410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Case studies show the most likely source of contamination is from damaged service lines </a:t>
          </a:r>
        </a:p>
      </dsp:txBody>
      <dsp:txXfrm>
        <a:off x="0" y="2249331"/>
        <a:ext cx="6824102" cy="749624"/>
      </dsp:txXfrm>
    </dsp:sp>
    <dsp:sp modelId="{56734819-8100-4D50-BB45-D2B2C7E4A79F}">
      <dsp:nvSpPr>
        <dsp:cNvPr id="0" name=""/>
        <dsp:cNvSpPr/>
      </dsp:nvSpPr>
      <dsp:spPr>
        <a:xfrm>
          <a:off x="0" y="2998956"/>
          <a:ext cx="68241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C4DA59-EE07-41B3-98F2-EFB04775B294}">
      <dsp:nvSpPr>
        <dsp:cNvPr id="0" name=""/>
        <dsp:cNvSpPr/>
      </dsp:nvSpPr>
      <dsp:spPr>
        <a:xfrm>
          <a:off x="0" y="2998956"/>
          <a:ext cx="682410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altLang="en-US" sz="2100" kern="1200" dirty="0">
              <a:solidFill>
                <a:srgbClr val="000000"/>
              </a:solidFill>
            </a:rPr>
            <a:t>Typically, water distribution mains are buried                                                                        with at least 3’ of cover</a:t>
          </a:r>
          <a:r>
            <a:rPr lang="en-US" sz="2100" kern="1200" dirty="0"/>
            <a:t> </a:t>
          </a:r>
        </a:p>
      </dsp:txBody>
      <dsp:txXfrm>
        <a:off x="0" y="2998956"/>
        <a:ext cx="6824102" cy="7496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0FF07-FF90-4F5B-ABD5-28104C4BE5C0}">
      <dsp:nvSpPr>
        <dsp:cNvPr id="0" name=""/>
        <dsp:cNvSpPr/>
      </dsp:nvSpPr>
      <dsp:spPr>
        <a:xfrm>
          <a:off x="0" y="0"/>
          <a:ext cx="657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171525-47EC-4005-9BB2-F24B7BFEE255}">
      <dsp:nvSpPr>
        <dsp:cNvPr id="0" name=""/>
        <dsp:cNvSpPr/>
      </dsp:nvSpPr>
      <dsp:spPr>
        <a:xfrm>
          <a:off x="0" y="0"/>
          <a:ext cx="6578947" cy="634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Gasketed PVC pipe well suitable for ground movement</a:t>
          </a:r>
        </a:p>
      </dsp:txBody>
      <dsp:txXfrm>
        <a:off x="0" y="0"/>
        <a:ext cx="6578947" cy="634704"/>
      </dsp:txXfrm>
    </dsp:sp>
    <dsp:sp modelId="{E38819DE-CA05-42C1-BE5A-E4A007164DFE}">
      <dsp:nvSpPr>
        <dsp:cNvPr id="0" name=""/>
        <dsp:cNvSpPr/>
      </dsp:nvSpPr>
      <dsp:spPr>
        <a:xfrm>
          <a:off x="0" y="634704"/>
          <a:ext cx="657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C34201-01A4-4130-9DC7-DA08DDC44E2C}">
      <dsp:nvSpPr>
        <dsp:cNvPr id="0" name=""/>
        <dsp:cNvSpPr/>
      </dsp:nvSpPr>
      <dsp:spPr>
        <a:xfrm>
          <a:off x="0" y="634704"/>
          <a:ext cx="6578947" cy="634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Provides axial flexibility as well as allowable joint movement</a:t>
          </a:r>
        </a:p>
      </dsp:txBody>
      <dsp:txXfrm>
        <a:off x="0" y="634704"/>
        <a:ext cx="6578947" cy="63470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B8434-68A7-4739-80C8-A5D0FDF77052}">
      <dsp:nvSpPr>
        <dsp:cNvPr id="0" name=""/>
        <dsp:cNvSpPr/>
      </dsp:nvSpPr>
      <dsp:spPr>
        <a:xfrm>
          <a:off x="0" y="41122"/>
          <a:ext cx="6786921"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Valencia Water Company – North Ridge, CA 1994</a:t>
          </a:r>
        </a:p>
      </dsp:txBody>
      <dsp:txXfrm>
        <a:off x="24588" y="65710"/>
        <a:ext cx="6737745" cy="454509"/>
      </dsp:txXfrm>
    </dsp:sp>
    <dsp:sp modelId="{F697E4DC-251F-43E9-B0C8-DC36B2CFAC46}">
      <dsp:nvSpPr>
        <dsp:cNvPr id="0" name=""/>
        <dsp:cNvSpPr/>
      </dsp:nvSpPr>
      <dsp:spPr>
        <a:xfrm>
          <a:off x="0" y="544807"/>
          <a:ext cx="6786921" cy="1108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48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Magnitude 6.7 </a:t>
          </a:r>
        </a:p>
        <a:p>
          <a:pPr marL="171450" lvl="1" indent="-171450" algn="l" defTabSz="711200">
            <a:lnSpc>
              <a:spcPct val="90000"/>
            </a:lnSpc>
            <a:spcBef>
              <a:spcPct val="0"/>
            </a:spcBef>
            <a:spcAft>
              <a:spcPct val="20000"/>
            </a:spcAft>
            <a:buChar char="•"/>
          </a:pPr>
          <a:r>
            <a:rPr lang="en-US" sz="1600" kern="1200"/>
            <a:t>64% PVC pipe in their system</a:t>
          </a:r>
        </a:p>
        <a:p>
          <a:pPr marL="171450" lvl="1" indent="-171450" algn="l" defTabSz="711200">
            <a:lnSpc>
              <a:spcPct val="90000"/>
            </a:lnSpc>
            <a:spcBef>
              <a:spcPct val="0"/>
            </a:spcBef>
            <a:spcAft>
              <a:spcPct val="20000"/>
            </a:spcAft>
            <a:buChar char="•"/>
          </a:pPr>
          <a:r>
            <a:rPr lang="en-US" sz="1600" kern="1200" dirty="0"/>
            <a:t>0 PVC mainline breaks</a:t>
          </a:r>
        </a:p>
        <a:p>
          <a:pPr marL="171450" lvl="1" indent="-171450" algn="l" defTabSz="711200">
            <a:lnSpc>
              <a:spcPct val="90000"/>
            </a:lnSpc>
            <a:spcBef>
              <a:spcPct val="0"/>
            </a:spcBef>
            <a:spcAft>
              <a:spcPct val="20000"/>
            </a:spcAft>
            <a:buChar char="•"/>
          </a:pPr>
          <a:r>
            <a:rPr lang="en-US" sz="1600" kern="1200" dirty="0"/>
            <a:t>Reasons for PVC’s success: “Flexibility and insertion length play key roles.”</a:t>
          </a:r>
        </a:p>
      </dsp:txBody>
      <dsp:txXfrm>
        <a:off x="0" y="544807"/>
        <a:ext cx="6786921" cy="1108485"/>
      </dsp:txXfrm>
    </dsp:sp>
    <dsp:sp modelId="{4932E229-0891-45EE-A766-A6E23D45EFC6}">
      <dsp:nvSpPr>
        <dsp:cNvPr id="0" name=""/>
        <dsp:cNvSpPr/>
      </dsp:nvSpPr>
      <dsp:spPr>
        <a:xfrm>
          <a:off x="0" y="1653292"/>
          <a:ext cx="6786921"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Christchurch, New Zealand 2010-2011</a:t>
          </a:r>
        </a:p>
      </dsp:txBody>
      <dsp:txXfrm>
        <a:off x="24588" y="1677880"/>
        <a:ext cx="6737745" cy="454509"/>
      </dsp:txXfrm>
    </dsp:sp>
    <dsp:sp modelId="{03BFA7FB-C7A8-45D5-AF2A-D7DAC2CB73E6}">
      <dsp:nvSpPr>
        <dsp:cNvPr id="0" name=""/>
        <dsp:cNvSpPr/>
      </dsp:nvSpPr>
      <dsp:spPr>
        <a:xfrm>
          <a:off x="0" y="2156977"/>
          <a:ext cx="6786921"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48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6 Earthquakes, Magnitude 5.3-7.1 </a:t>
          </a:r>
        </a:p>
        <a:p>
          <a:pPr marL="171450" lvl="1" indent="-171450" algn="l" defTabSz="711200">
            <a:lnSpc>
              <a:spcPct val="90000"/>
            </a:lnSpc>
            <a:spcBef>
              <a:spcPct val="0"/>
            </a:spcBef>
            <a:spcAft>
              <a:spcPct val="20000"/>
            </a:spcAft>
            <a:buChar char="•"/>
          </a:pPr>
          <a:r>
            <a:rPr lang="en-US" sz="1600" kern="1200" dirty="0"/>
            <a:t>Only 1% of PVC pipe length was affected</a:t>
          </a:r>
        </a:p>
      </dsp:txBody>
      <dsp:txXfrm>
        <a:off x="0" y="2156977"/>
        <a:ext cx="6786921" cy="55424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FB0AD-CEDE-46B9-B7E3-5323686716C5}">
      <dsp:nvSpPr>
        <dsp:cNvPr id="0" name=""/>
        <dsp:cNvSpPr/>
      </dsp:nvSpPr>
      <dsp:spPr>
        <a:xfrm>
          <a:off x="0" y="0"/>
          <a:ext cx="6638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2F8827-C1CF-48EE-90D3-0C0BABFC0F0E}">
      <dsp:nvSpPr>
        <dsp:cNvPr id="0" name=""/>
        <dsp:cNvSpPr/>
      </dsp:nvSpPr>
      <dsp:spPr>
        <a:xfrm>
          <a:off x="0" y="0"/>
          <a:ext cx="6638958" cy="61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PVC pipe is gray or white without colorants</a:t>
          </a:r>
        </a:p>
      </dsp:txBody>
      <dsp:txXfrm>
        <a:off x="0" y="0"/>
        <a:ext cx="6638958" cy="615371"/>
      </dsp:txXfrm>
    </dsp:sp>
    <dsp:sp modelId="{CEC2970B-F999-477F-9528-CB8D2F46351D}">
      <dsp:nvSpPr>
        <dsp:cNvPr id="0" name=""/>
        <dsp:cNvSpPr/>
      </dsp:nvSpPr>
      <dsp:spPr>
        <a:xfrm>
          <a:off x="0" y="615371"/>
          <a:ext cx="6638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81E4E2-662E-4CB9-BAF6-E10E5F4AC948}">
      <dsp:nvSpPr>
        <dsp:cNvPr id="0" name=""/>
        <dsp:cNvSpPr/>
      </dsp:nvSpPr>
      <dsp:spPr>
        <a:xfrm>
          <a:off x="0" y="615371"/>
          <a:ext cx="6638958" cy="61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Colorants NOT meant to be color-fast; for identification ONLY</a:t>
          </a:r>
        </a:p>
      </dsp:txBody>
      <dsp:txXfrm>
        <a:off x="0" y="615371"/>
        <a:ext cx="6638958" cy="615371"/>
      </dsp:txXfrm>
    </dsp:sp>
    <dsp:sp modelId="{A16A6C79-FDB5-4B72-A4DF-8924BEA20A39}">
      <dsp:nvSpPr>
        <dsp:cNvPr id="0" name=""/>
        <dsp:cNvSpPr/>
      </dsp:nvSpPr>
      <dsp:spPr>
        <a:xfrm>
          <a:off x="0" y="1230743"/>
          <a:ext cx="6638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1401C1-802F-4B81-B1F7-2CAB56FB1411}">
      <dsp:nvSpPr>
        <dsp:cNvPr id="0" name=""/>
        <dsp:cNvSpPr/>
      </dsp:nvSpPr>
      <dsp:spPr>
        <a:xfrm>
          <a:off x="0" y="1230743"/>
          <a:ext cx="6638958" cy="61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Fading is expected when exposed to Sun</a:t>
          </a:r>
        </a:p>
      </dsp:txBody>
      <dsp:txXfrm>
        <a:off x="0" y="1230743"/>
        <a:ext cx="6638958" cy="615371"/>
      </dsp:txXfrm>
    </dsp:sp>
    <dsp:sp modelId="{8FDFC2F0-08D7-4026-A7F1-2C3CDD483FE1}">
      <dsp:nvSpPr>
        <dsp:cNvPr id="0" name=""/>
        <dsp:cNvSpPr/>
      </dsp:nvSpPr>
      <dsp:spPr>
        <a:xfrm>
          <a:off x="0" y="1846115"/>
          <a:ext cx="6638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139829-D4EB-4885-80E0-6E4F2819A8AB}">
      <dsp:nvSpPr>
        <dsp:cNvPr id="0" name=""/>
        <dsp:cNvSpPr/>
      </dsp:nvSpPr>
      <dsp:spPr>
        <a:xfrm>
          <a:off x="0" y="1846115"/>
          <a:ext cx="6638958" cy="61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Fading does NOT equal degradation</a:t>
          </a:r>
        </a:p>
      </dsp:txBody>
      <dsp:txXfrm>
        <a:off x="0" y="1846115"/>
        <a:ext cx="6638958" cy="615371"/>
      </dsp:txXfrm>
    </dsp:sp>
    <dsp:sp modelId="{C4637508-EBE7-49E2-A5E2-516CF03FBE22}">
      <dsp:nvSpPr>
        <dsp:cNvPr id="0" name=""/>
        <dsp:cNvSpPr/>
      </dsp:nvSpPr>
      <dsp:spPr>
        <a:xfrm>
          <a:off x="0" y="2461487"/>
          <a:ext cx="6638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66774B-D000-44CE-AF11-AEFA5CE39D59}">
      <dsp:nvSpPr>
        <dsp:cNvPr id="0" name=""/>
        <dsp:cNvSpPr/>
      </dsp:nvSpPr>
      <dsp:spPr>
        <a:xfrm>
          <a:off x="0" y="2461487"/>
          <a:ext cx="6638958" cy="61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Fading occurs only in top 0.002” of pipe wall</a:t>
          </a:r>
        </a:p>
      </dsp:txBody>
      <dsp:txXfrm>
        <a:off x="0" y="2461487"/>
        <a:ext cx="6638958" cy="615371"/>
      </dsp:txXfrm>
    </dsp:sp>
    <dsp:sp modelId="{4F632B8D-ED39-47B2-880E-8DFB3B3C6DDB}">
      <dsp:nvSpPr>
        <dsp:cNvPr id="0" name=""/>
        <dsp:cNvSpPr/>
      </dsp:nvSpPr>
      <dsp:spPr>
        <a:xfrm>
          <a:off x="0" y="3076859"/>
          <a:ext cx="6638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B97165-7426-4A2E-B98C-3051D64EFE44}">
      <dsp:nvSpPr>
        <dsp:cNvPr id="0" name=""/>
        <dsp:cNvSpPr/>
      </dsp:nvSpPr>
      <dsp:spPr>
        <a:xfrm>
          <a:off x="0" y="3076859"/>
          <a:ext cx="6638958" cy="61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Light-colored or white-colored pipe is okay</a:t>
          </a:r>
        </a:p>
      </dsp:txBody>
      <dsp:txXfrm>
        <a:off x="0" y="3076859"/>
        <a:ext cx="6638958" cy="615371"/>
      </dsp:txXfrm>
    </dsp:sp>
    <dsp:sp modelId="{E0015106-FF24-43F9-B87A-D843A2403419}">
      <dsp:nvSpPr>
        <dsp:cNvPr id="0" name=""/>
        <dsp:cNvSpPr/>
      </dsp:nvSpPr>
      <dsp:spPr>
        <a:xfrm>
          <a:off x="0" y="3692231"/>
          <a:ext cx="6638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584DE9-BD48-45EB-A4E0-D538555E59D5}">
      <dsp:nvSpPr>
        <dsp:cNvPr id="0" name=""/>
        <dsp:cNvSpPr/>
      </dsp:nvSpPr>
      <dsp:spPr>
        <a:xfrm>
          <a:off x="0" y="3692231"/>
          <a:ext cx="6638958" cy="61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Brown/yellow/black-colored pipe signifies longer-term issues</a:t>
          </a:r>
        </a:p>
      </dsp:txBody>
      <dsp:txXfrm>
        <a:off x="0" y="3692231"/>
        <a:ext cx="6638958" cy="615371"/>
      </dsp:txXfrm>
    </dsp:sp>
    <dsp:sp modelId="{490C5C1F-FD35-4D30-A0E7-07B5D1D35734}">
      <dsp:nvSpPr>
        <dsp:cNvPr id="0" name=""/>
        <dsp:cNvSpPr/>
      </dsp:nvSpPr>
      <dsp:spPr>
        <a:xfrm>
          <a:off x="0" y="4307603"/>
          <a:ext cx="6638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26E673-F5B2-4633-9088-16172C7F8D84}">
      <dsp:nvSpPr>
        <dsp:cNvPr id="0" name=""/>
        <dsp:cNvSpPr/>
      </dsp:nvSpPr>
      <dsp:spPr>
        <a:xfrm>
          <a:off x="0" y="4307603"/>
          <a:ext cx="6638958" cy="61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Any light-colored opaque cover will prevent sun fading</a:t>
          </a:r>
        </a:p>
      </dsp:txBody>
      <dsp:txXfrm>
        <a:off x="0" y="4307603"/>
        <a:ext cx="6638958" cy="61537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64657-A609-4106-93A1-E0A2BF3256FC}">
      <dsp:nvSpPr>
        <dsp:cNvPr id="0" name=""/>
        <dsp:cNvSpPr/>
      </dsp:nvSpPr>
      <dsp:spPr>
        <a:xfrm>
          <a:off x="-6203613" y="-949060"/>
          <a:ext cx="7384521" cy="7384521"/>
        </a:xfrm>
        <a:prstGeom prst="blockArc">
          <a:avLst>
            <a:gd name="adj1" fmla="val 18900000"/>
            <a:gd name="adj2" fmla="val 2700000"/>
            <a:gd name="adj3" fmla="val 2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F96D88-5FCA-4ED7-9D58-AA59D052A77C}">
      <dsp:nvSpPr>
        <dsp:cNvPr id="0" name=""/>
        <dsp:cNvSpPr/>
      </dsp:nvSpPr>
      <dsp:spPr>
        <a:xfrm>
          <a:off x="439715" y="288913"/>
          <a:ext cx="7709440" cy="577608"/>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History and Overview of PVC Pipe</a:t>
          </a:r>
        </a:p>
      </dsp:txBody>
      <dsp:txXfrm>
        <a:off x="439715" y="288913"/>
        <a:ext cx="7709440" cy="577608"/>
      </dsp:txXfrm>
    </dsp:sp>
    <dsp:sp modelId="{0B2D7027-14A9-4A3B-82E3-E303EEB42FF1}">
      <dsp:nvSpPr>
        <dsp:cNvPr id="0" name=""/>
        <dsp:cNvSpPr/>
      </dsp:nvSpPr>
      <dsp:spPr>
        <a:xfrm>
          <a:off x="78710" y="216712"/>
          <a:ext cx="722010" cy="722010"/>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7CF826E7-63C6-473B-B344-236116DF2746}">
      <dsp:nvSpPr>
        <dsp:cNvPr id="0" name=""/>
        <dsp:cNvSpPr/>
      </dsp:nvSpPr>
      <dsp:spPr>
        <a:xfrm>
          <a:off x="914837" y="1155216"/>
          <a:ext cx="7234318" cy="577608"/>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Pressure Pipe</a:t>
          </a:r>
        </a:p>
      </dsp:txBody>
      <dsp:txXfrm>
        <a:off x="914837" y="1155216"/>
        <a:ext cx="7234318" cy="577608"/>
      </dsp:txXfrm>
    </dsp:sp>
    <dsp:sp modelId="{C669B058-48FF-4F35-9BF4-B7BB8AC40FA3}">
      <dsp:nvSpPr>
        <dsp:cNvPr id="0" name=""/>
        <dsp:cNvSpPr/>
      </dsp:nvSpPr>
      <dsp:spPr>
        <a:xfrm>
          <a:off x="553832" y="1083015"/>
          <a:ext cx="722010" cy="722010"/>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8EF099C3-3A6D-4024-BF93-292F7979383E}">
      <dsp:nvSpPr>
        <dsp:cNvPr id="0" name=""/>
        <dsp:cNvSpPr/>
      </dsp:nvSpPr>
      <dsp:spPr>
        <a:xfrm>
          <a:off x="1132099" y="2021518"/>
          <a:ext cx="7017056"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Sewer Pipe</a:t>
          </a:r>
        </a:p>
      </dsp:txBody>
      <dsp:txXfrm>
        <a:off x="1132099" y="2021518"/>
        <a:ext cx="7017056" cy="577608"/>
      </dsp:txXfrm>
    </dsp:sp>
    <dsp:sp modelId="{4D255127-03DF-4726-9CCB-5FC2E15CF1BB}">
      <dsp:nvSpPr>
        <dsp:cNvPr id="0" name=""/>
        <dsp:cNvSpPr/>
      </dsp:nvSpPr>
      <dsp:spPr>
        <a:xfrm>
          <a:off x="771094" y="1949317"/>
          <a:ext cx="722010" cy="722010"/>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010B5D89-C1BB-4C03-BE05-2EA34AC4E5C9}">
      <dsp:nvSpPr>
        <dsp:cNvPr id="0" name=""/>
        <dsp:cNvSpPr/>
      </dsp:nvSpPr>
      <dsp:spPr>
        <a:xfrm>
          <a:off x="1132099" y="2887272"/>
          <a:ext cx="7017056"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Longevity and Resilience</a:t>
          </a:r>
        </a:p>
      </dsp:txBody>
      <dsp:txXfrm>
        <a:off x="1132099" y="2887272"/>
        <a:ext cx="7017056" cy="577608"/>
      </dsp:txXfrm>
    </dsp:sp>
    <dsp:sp modelId="{2A3BBAEA-F7C0-4AB4-B47C-9FE6921F98BF}">
      <dsp:nvSpPr>
        <dsp:cNvPr id="0" name=""/>
        <dsp:cNvSpPr/>
      </dsp:nvSpPr>
      <dsp:spPr>
        <a:xfrm>
          <a:off x="771094" y="2815071"/>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0840E5-1ACD-4E07-971B-C690EFE5A7A2}">
      <dsp:nvSpPr>
        <dsp:cNvPr id="0" name=""/>
        <dsp:cNvSpPr/>
      </dsp:nvSpPr>
      <dsp:spPr>
        <a:xfrm>
          <a:off x="914837" y="3753575"/>
          <a:ext cx="7234318" cy="577608"/>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Health and Sustainability</a:t>
          </a:r>
        </a:p>
      </dsp:txBody>
      <dsp:txXfrm>
        <a:off x="914837" y="3753575"/>
        <a:ext cx="7234318" cy="577608"/>
      </dsp:txXfrm>
    </dsp:sp>
    <dsp:sp modelId="{9FBB784D-F945-434F-B929-052C034E487A}">
      <dsp:nvSpPr>
        <dsp:cNvPr id="0" name=""/>
        <dsp:cNvSpPr/>
      </dsp:nvSpPr>
      <dsp:spPr>
        <a:xfrm>
          <a:off x="553832" y="3681374"/>
          <a:ext cx="722010" cy="722010"/>
        </a:xfrm>
        <a:prstGeom prst="ellipse">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F5C8AFD7-5422-4BB9-9AF4-A7D5C80C7410}">
      <dsp:nvSpPr>
        <dsp:cNvPr id="0" name=""/>
        <dsp:cNvSpPr/>
      </dsp:nvSpPr>
      <dsp:spPr>
        <a:xfrm>
          <a:off x="439715" y="4619877"/>
          <a:ext cx="7709440"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Summary &amp; Additional Resources</a:t>
          </a:r>
        </a:p>
      </dsp:txBody>
      <dsp:txXfrm>
        <a:off x="439715" y="4619877"/>
        <a:ext cx="7709440" cy="577608"/>
      </dsp:txXfrm>
    </dsp:sp>
    <dsp:sp modelId="{0808B2D6-72EF-4F6F-A563-CD511EB47DEA}">
      <dsp:nvSpPr>
        <dsp:cNvPr id="0" name=""/>
        <dsp:cNvSpPr/>
      </dsp:nvSpPr>
      <dsp:spPr>
        <a:xfrm>
          <a:off x="78710" y="4547676"/>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DA720-FEF0-4E65-805B-20A93D2F10A0}">
      <dsp:nvSpPr>
        <dsp:cNvPr id="0" name=""/>
        <dsp:cNvSpPr/>
      </dsp:nvSpPr>
      <dsp:spPr>
        <a:xfrm>
          <a:off x="0" y="0"/>
          <a:ext cx="9313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A5CAF0-9987-4390-932B-E06BE4F26C5F}">
      <dsp:nvSpPr>
        <dsp:cNvPr id="0" name=""/>
        <dsp:cNvSpPr/>
      </dsp:nvSpPr>
      <dsp:spPr>
        <a:xfrm>
          <a:off x="0" y="0"/>
          <a:ext cx="1862651" cy="106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C900-16</a:t>
          </a:r>
          <a:endParaRPr lang="en-US" kern="1200" dirty="0"/>
        </a:p>
      </dsp:txBody>
      <dsp:txXfrm>
        <a:off x="0" y="0"/>
        <a:ext cx="1862651" cy="1066799"/>
      </dsp:txXfrm>
    </dsp:sp>
    <dsp:sp modelId="{F0E67A9C-8996-4B3A-BD76-8B840D1649F5}">
      <dsp:nvSpPr>
        <dsp:cNvPr id="0" name=""/>
        <dsp:cNvSpPr/>
      </dsp:nvSpPr>
      <dsp:spPr>
        <a:xfrm>
          <a:off x="2002350" y="48443"/>
          <a:ext cx="7310907" cy="96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Polyvinyl Chloride (PVC) Pressure Pipe and Fabricated Fittings, 4 In. Through 60 In. (100 mm Through 1,500 mm)</a:t>
          </a:r>
        </a:p>
      </dsp:txBody>
      <dsp:txXfrm>
        <a:off x="2002350" y="48443"/>
        <a:ext cx="7310907" cy="968871"/>
      </dsp:txXfrm>
    </dsp:sp>
    <dsp:sp modelId="{148685C3-D7F6-4521-A855-1A1EB088982C}">
      <dsp:nvSpPr>
        <dsp:cNvPr id="0" name=""/>
        <dsp:cNvSpPr/>
      </dsp:nvSpPr>
      <dsp:spPr>
        <a:xfrm>
          <a:off x="1862651" y="1017314"/>
          <a:ext cx="74506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5E5F06-D23B-4894-BD22-F02CE3AA784E}">
      <dsp:nvSpPr>
        <dsp:cNvPr id="0" name=""/>
        <dsp:cNvSpPr/>
      </dsp:nvSpPr>
      <dsp:spPr>
        <a:xfrm>
          <a:off x="0" y="1066799"/>
          <a:ext cx="9313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824AF8-3E7F-4C74-8CAC-882905EA2F34}">
      <dsp:nvSpPr>
        <dsp:cNvPr id="0" name=""/>
        <dsp:cNvSpPr/>
      </dsp:nvSpPr>
      <dsp:spPr>
        <a:xfrm>
          <a:off x="0" y="1066799"/>
          <a:ext cx="1862651" cy="106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C907-17</a:t>
          </a:r>
          <a:endParaRPr lang="en-US" sz="2800" kern="1200" dirty="0"/>
        </a:p>
      </dsp:txBody>
      <dsp:txXfrm>
        <a:off x="0" y="1066799"/>
        <a:ext cx="1862651" cy="1066799"/>
      </dsp:txXfrm>
    </dsp:sp>
    <dsp:sp modelId="{E9A87285-2038-4208-968E-EE309577F389}">
      <dsp:nvSpPr>
        <dsp:cNvPr id="0" name=""/>
        <dsp:cNvSpPr/>
      </dsp:nvSpPr>
      <dsp:spPr>
        <a:xfrm>
          <a:off x="2002350" y="1115243"/>
          <a:ext cx="7310907" cy="96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Injection-Molded Polyvinyl Chloride (PVC) Pressure Fittings, 4 In. Through 12 In. (100 mm Through 300 mm), for Water, Wastewater, and Reclaimed Water Service</a:t>
          </a:r>
        </a:p>
      </dsp:txBody>
      <dsp:txXfrm>
        <a:off x="2002350" y="1115243"/>
        <a:ext cx="7310907" cy="968871"/>
      </dsp:txXfrm>
    </dsp:sp>
    <dsp:sp modelId="{0B38828C-F716-4343-BC08-E2579F8C3ADD}">
      <dsp:nvSpPr>
        <dsp:cNvPr id="0" name=""/>
        <dsp:cNvSpPr/>
      </dsp:nvSpPr>
      <dsp:spPr>
        <a:xfrm>
          <a:off x="1862651" y="2084114"/>
          <a:ext cx="74506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CDE14-818F-4ED4-B2A5-AADCE0BECE3E}">
      <dsp:nvSpPr>
        <dsp:cNvPr id="0" name=""/>
        <dsp:cNvSpPr/>
      </dsp:nvSpPr>
      <dsp:spPr>
        <a:xfrm>
          <a:off x="0" y="2133599"/>
          <a:ext cx="9313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82C005-C551-45CA-BABF-B1D2A742789E}">
      <dsp:nvSpPr>
        <dsp:cNvPr id="0" name=""/>
        <dsp:cNvSpPr/>
      </dsp:nvSpPr>
      <dsp:spPr>
        <a:xfrm>
          <a:off x="0" y="2133599"/>
          <a:ext cx="1862651" cy="106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C909-16</a:t>
          </a:r>
        </a:p>
      </dsp:txBody>
      <dsp:txXfrm>
        <a:off x="0" y="2133599"/>
        <a:ext cx="1862651" cy="1066799"/>
      </dsp:txXfrm>
    </dsp:sp>
    <dsp:sp modelId="{5F6AD189-7A8A-408C-B2BC-5AF6865305C9}">
      <dsp:nvSpPr>
        <dsp:cNvPr id="0" name=""/>
        <dsp:cNvSpPr/>
      </dsp:nvSpPr>
      <dsp:spPr>
        <a:xfrm>
          <a:off x="2002350" y="2182043"/>
          <a:ext cx="7310907" cy="96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Molecularly Oriented Polyvinyl Chloride (PVCO) Pressure Pipe, 4 In. (100 mm) and Larger</a:t>
          </a:r>
        </a:p>
      </dsp:txBody>
      <dsp:txXfrm>
        <a:off x="2002350" y="2182043"/>
        <a:ext cx="7310907" cy="968871"/>
      </dsp:txXfrm>
    </dsp:sp>
    <dsp:sp modelId="{99951C25-4FFF-4257-9E04-CABBB99C6B36}">
      <dsp:nvSpPr>
        <dsp:cNvPr id="0" name=""/>
        <dsp:cNvSpPr/>
      </dsp:nvSpPr>
      <dsp:spPr>
        <a:xfrm>
          <a:off x="1862651" y="3150914"/>
          <a:ext cx="74506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FD0CF-D971-490E-9380-C72756CDCBF9}">
      <dsp:nvSpPr>
        <dsp:cNvPr id="0" name=""/>
        <dsp:cNvSpPr/>
      </dsp:nvSpPr>
      <dsp:spPr>
        <a:xfrm>
          <a:off x="0" y="3200399"/>
          <a:ext cx="9313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2079FD-2DEB-4167-9F29-EB83EC58D292}">
      <dsp:nvSpPr>
        <dsp:cNvPr id="0" name=""/>
        <dsp:cNvSpPr/>
      </dsp:nvSpPr>
      <dsp:spPr>
        <a:xfrm>
          <a:off x="0" y="3200399"/>
          <a:ext cx="1862651" cy="106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C605-13</a:t>
          </a:r>
        </a:p>
      </dsp:txBody>
      <dsp:txXfrm>
        <a:off x="0" y="3200399"/>
        <a:ext cx="1862651" cy="1066799"/>
      </dsp:txXfrm>
    </dsp:sp>
    <dsp:sp modelId="{525023D0-83D2-40BA-965C-155D205B1F4D}">
      <dsp:nvSpPr>
        <dsp:cNvPr id="0" name=""/>
        <dsp:cNvSpPr/>
      </dsp:nvSpPr>
      <dsp:spPr>
        <a:xfrm>
          <a:off x="2002350" y="3248843"/>
          <a:ext cx="7310907" cy="96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Underground Installation of Polyvinyl Chloride (PVC) and Molecularly Oriented Polyvinyl Chloride (PVCO) Pressure Pipe and Fittings</a:t>
          </a:r>
          <a:endParaRPr lang="en-US" sz="1900" kern="1200"/>
        </a:p>
      </dsp:txBody>
      <dsp:txXfrm>
        <a:off x="2002350" y="3248843"/>
        <a:ext cx="7310907" cy="968871"/>
      </dsp:txXfrm>
    </dsp:sp>
    <dsp:sp modelId="{B355DCE5-F046-43BD-84F0-574227FEE985}">
      <dsp:nvSpPr>
        <dsp:cNvPr id="0" name=""/>
        <dsp:cNvSpPr/>
      </dsp:nvSpPr>
      <dsp:spPr>
        <a:xfrm>
          <a:off x="1862651" y="4217714"/>
          <a:ext cx="74506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61887-BF14-42EF-8FBB-B1A60D7C4E75}">
      <dsp:nvSpPr>
        <dsp:cNvPr id="0" name=""/>
        <dsp:cNvSpPr/>
      </dsp:nvSpPr>
      <dsp:spPr>
        <a:xfrm>
          <a:off x="0" y="2047"/>
          <a:ext cx="69523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89784C-E0B6-47C9-B0CF-E81F3AAF4838}">
      <dsp:nvSpPr>
        <dsp:cNvPr id="0" name=""/>
        <dsp:cNvSpPr/>
      </dsp:nvSpPr>
      <dsp:spPr>
        <a:xfrm>
          <a:off x="0" y="2047"/>
          <a:ext cx="6952389" cy="69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Originally conducted in 2014 by Sustainable Solutions Corporation</a:t>
          </a:r>
        </a:p>
      </dsp:txBody>
      <dsp:txXfrm>
        <a:off x="0" y="2047"/>
        <a:ext cx="6952389" cy="698066"/>
      </dsp:txXfrm>
    </dsp:sp>
    <dsp:sp modelId="{2B3C1517-0B7B-44F2-9CA6-B38B64B0F526}">
      <dsp:nvSpPr>
        <dsp:cNvPr id="0" name=""/>
        <dsp:cNvSpPr/>
      </dsp:nvSpPr>
      <dsp:spPr>
        <a:xfrm>
          <a:off x="0" y="700113"/>
          <a:ext cx="69523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E09A79-27C8-441C-B4FC-4853C3147828}">
      <dsp:nvSpPr>
        <dsp:cNvPr id="0" name=""/>
        <dsp:cNvSpPr/>
      </dsp:nvSpPr>
      <dsp:spPr>
        <a:xfrm>
          <a:off x="0" y="700113"/>
          <a:ext cx="6952389" cy="69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Peer reviewed and certified</a:t>
          </a:r>
        </a:p>
      </dsp:txBody>
      <dsp:txXfrm>
        <a:off x="0" y="700113"/>
        <a:ext cx="6952389" cy="698066"/>
      </dsp:txXfrm>
    </dsp:sp>
    <dsp:sp modelId="{637CD21F-44A9-426D-94C0-9CD7DBE2AA1E}">
      <dsp:nvSpPr>
        <dsp:cNvPr id="0" name=""/>
        <dsp:cNvSpPr/>
      </dsp:nvSpPr>
      <dsp:spPr>
        <a:xfrm>
          <a:off x="0" y="1398180"/>
          <a:ext cx="69523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9E147F-B661-4806-B90F-D7FC41D70221}">
      <dsp:nvSpPr>
        <dsp:cNvPr id="0" name=""/>
        <dsp:cNvSpPr/>
      </dsp:nvSpPr>
      <dsp:spPr>
        <a:xfrm>
          <a:off x="0" y="1398180"/>
          <a:ext cx="6952389" cy="69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Quantified environmental impacts using ISO 14040 series</a:t>
          </a:r>
        </a:p>
      </dsp:txBody>
      <dsp:txXfrm>
        <a:off x="0" y="1398180"/>
        <a:ext cx="6952389" cy="698066"/>
      </dsp:txXfrm>
    </dsp:sp>
    <dsp:sp modelId="{F75225BE-B076-464D-9A44-C3F364CC0253}">
      <dsp:nvSpPr>
        <dsp:cNvPr id="0" name=""/>
        <dsp:cNvSpPr/>
      </dsp:nvSpPr>
      <dsp:spPr>
        <a:xfrm>
          <a:off x="0" y="2096246"/>
          <a:ext cx="69523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5493E9-E73E-422B-972D-B03951ECD738}">
      <dsp:nvSpPr>
        <dsp:cNvPr id="0" name=""/>
        <dsp:cNvSpPr/>
      </dsp:nvSpPr>
      <dsp:spPr>
        <a:xfrm>
          <a:off x="0" y="2096246"/>
          <a:ext cx="6952389" cy="69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Investigated 7 PVC pipe products at each stage of the life cycle</a:t>
          </a:r>
        </a:p>
      </dsp:txBody>
      <dsp:txXfrm>
        <a:off x="0" y="2096246"/>
        <a:ext cx="6952389" cy="698066"/>
      </dsp:txXfrm>
    </dsp:sp>
    <dsp:sp modelId="{2C2C4CD3-898E-4F35-9D3C-7D3E8297BB44}">
      <dsp:nvSpPr>
        <dsp:cNvPr id="0" name=""/>
        <dsp:cNvSpPr/>
      </dsp:nvSpPr>
      <dsp:spPr>
        <a:xfrm>
          <a:off x="0" y="2794312"/>
          <a:ext cx="69523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57BE25-28E5-4B34-AA9A-FBBFA3844670}">
      <dsp:nvSpPr>
        <dsp:cNvPr id="0" name=""/>
        <dsp:cNvSpPr/>
      </dsp:nvSpPr>
      <dsp:spPr>
        <a:xfrm>
          <a:off x="0" y="2794312"/>
          <a:ext cx="6952389" cy="69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Use 100-year life cycle period</a:t>
          </a:r>
        </a:p>
      </dsp:txBody>
      <dsp:txXfrm>
        <a:off x="0" y="2794312"/>
        <a:ext cx="6952389" cy="698066"/>
      </dsp:txXfrm>
    </dsp:sp>
    <dsp:sp modelId="{C22C9EC0-71E9-417E-9E38-219C5A0A6A3E}">
      <dsp:nvSpPr>
        <dsp:cNvPr id="0" name=""/>
        <dsp:cNvSpPr/>
      </dsp:nvSpPr>
      <dsp:spPr>
        <a:xfrm>
          <a:off x="0" y="3492379"/>
          <a:ext cx="69523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33F6A-C5A9-4D3D-9C7B-22F9D2B983AE}">
      <dsp:nvSpPr>
        <dsp:cNvPr id="0" name=""/>
        <dsp:cNvSpPr/>
      </dsp:nvSpPr>
      <dsp:spPr>
        <a:xfrm>
          <a:off x="0" y="3492379"/>
          <a:ext cx="6952389" cy="69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Investigated the use-phase characteristics and pipe performance</a:t>
          </a:r>
        </a:p>
      </dsp:txBody>
      <dsp:txXfrm>
        <a:off x="0" y="3492379"/>
        <a:ext cx="6952389" cy="69806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F0C5-F699-410D-ABB5-305DB8D7C7A9}">
      <dsp:nvSpPr>
        <dsp:cNvPr id="0" name=""/>
        <dsp:cNvSpPr/>
      </dsp:nvSpPr>
      <dsp:spPr>
        <a:xfrm>
          <a:off x="0" y="0"/>
          <a:ext cx="60007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A6E08A-A022-464F-8EA1-15BB49F1EE14}">
      <dsp:nvSpPr>
        <dsp:cNvPr id="0" name=""/>
        <dsp:cNvSpPr/>
      </dsp:nvSpPr>
      <dsp:spPr>
        <a:xfrm>
          <a:off x="0" y="0"/>
          <a:ext cx="6000752" cy="990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LCA data was first published in 2015 in an Environmental Product Declaration (EPD)</a:t>
          </a:r>
        </a:p>
      </dsp:txBody>
      <dsp:txXfrm>
        <a:off x="0" y="0"/>
        <a:ext cx="6000752" cy="990599"/>
      </dsp:txXfrm>
    </dsp:sp>
    <dsp:sp modelId="{0ED75929-154C-4A4B-8DBC-EED0F35C6AC5}">
      <dsp:nvSpPr>
        <dsp:cNvPr id="0" name=""/>
        <dsp:cNvSpPr/>
      </dsp:nvSpPr>
      <dsp:spPr>
        <a:xfrm>
          <a:off x="0" y="990599"/>
          <a:ext cx="60007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7A564C-7078-421D-9E93-B6FABC4D1635}">
      <dsp:nvSpPr>
        <dsp:cNvPr id="0" name=""/>
        <dsp:cNvSpPr/>
      </dsp:nvSpPr>
      <dsp:spPr>
        <a:xfrm>
          <a:off x="0" y="990599"/>
          <a:ext cx="6000752" cy="990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EPD’s promote transparency to the public</a:t>
          </a:r>
        </a:p>
      </dsp:txBody>
      <dsp:txXfrm>
        <a:off x="0" y="990599"/>
        <a:ext cx="6000752" cy="990599"/>
      </dsp:txXfrm>
    </dsp:sp>
    <dsp:sp modelId="{16A6A7C1-A7AC-4F27-9A85-49A1E2B351F7}">
      <dsp:nvSpPr>
        <dsp:cNvPr id="0" name=""/>
        <dsp:cNvSpPr/>
      </dsp:nvSpPr>
      <dsp:spPr>
        <a:xfrm>
          <a:off x="0" y="1981199"/>
          <a:ext cx="60007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815984-441B-47AD-8D6B-054CBCE70B99}">
      <dsp:nvSpPr>
        <dsp:cNvPr id="0" name=""/>
        <dsp:cNvSpPr/>
      </dsp:nvSpPr>
      <dsp:spPr>
        <a:xfrm>
          <a:off x="0" y="1981199"/>
          <a:ext cx="6000752" cy="990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Like a “food label” for building products</a:t>
          </a:r>
        </a:p>
      </dsp:txBody>
      <dsp:txXfrm>
        <a:off x="0" y="1981199"/>
        <a:ext cx="6000752" cy="990599"/>
      </dsp:txXfrm>
    </dsp:sp>
    <dsp:sp modelId="{D9ABD04F-9BE5-4571-9BF8-2DB463F14790}">
      <dsp:nvSpPr>
        <dsp:cNvPr id="0" name=""/>
        <dsp:cNvSpPr/>
      </dsp:nvSpPr>
      <dsp:spPr>
        <a:xfrm>
          <a:off x="0" y="2971799"/>
          <a:ext cx="60007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F3111-03DD-4294-8D68-8234038EA732}">
      <dsp:nvSpPr>
        <dsp:cNvPr id="0" name=""/>
        <dsp:cNvSpPr/>
      </dsp:nvSpPr>
      <dsp:spPr>
        <a:xfrm>
          <a:off x="0" y="2971799"/>
          <a:ext cx="6000752" cy="990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EPDs are developed based on the requirements of International Organization for Standardization (ISO) 14025</a:t>
          </a:r>
        </a:p>
      </dsp:txBody>
      <dsp:txXfrm>
        <a:off x="0" y="2971799"/>
        <a:ext cx="6000752" cy="9905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F67A8-5A69-4711-86C0-16A5004B3BE7}">
      <dsp:nvSpPr>
        <dsp:cNvPr id="0" name=""/>
        <dsp:cNvSpPr/>
      </dsp:nvSpPr>
      <dsp:spPr>
        <a:xfrm>
          <a:off x="0" y="175817"/>
          <a:ext cx="717609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Analyzed 8 PVC pipe products at 35 manufacturing facilities</a:t>
          </a:r>
        </a:p>
      </dsp:txBody>
      <dsp:txXfrm>
        <a:off x="25759" y="201576"/>
        <a:ext cx="7124581" cy="476152"/>
      </dsp:txXfrm>
    </dsp:sp>
    <dsp:sp modelId="{64C125E9-0F7F-4F00-AD7D-000330B3A136}">
      <dsp:nvSpPr>
        <dsp:cNvPr id="0" name=""/>
        <dsp:cNvSpPr/>
      </dsp:nvSpPr>
      <dsp:spPr>
        <a:xfrm>
          <a:off x="0" y="766848"/>
          <a:ext cx="717609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Industry realized 6% overall improvement in carbon footprint</a:t>
          </a:r>
        </a:p>
      </dsp:txBody>
      <dsp:txXfrm>
        <a:off x="25759" y="792607"/>
        <a:ext cx="7124581" cy="476152"/>
      </dsp:txXfrm>
    </dsp:sp>
    <dsp:sp modelId="{7CC8C04F-C2CE-4D41-B07C-761E9BF0783B}">
      <dsp:nvSpPr>
        <dsp:cNvPr id="0" name=""/>
        <dsp:cNvSpPr/>
      </dsp:nvSpPr>
      <dsp:spPr>
        <a:xfrm>
          <a:off x="0" y="1357878"/>
          <a:ext cx="717609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20% reduction in electricity use during the extrusion process</a:t>
          </a:r>
        </a:p>
      </dsp:txBody>
      <dsp:txXfrm>
        <a:off x="25759" y="1383637"/>
        <a:ext cx="7124581" cy="476152"/>
      </dsp:txXfrm>
    </dsp:sp>
    <dsp:sp modelId="{0E50C8D7-F699-45EC-91F2-37E4A145BCF1}">
      <dsp:nvSpPr>
        <dsp:cNvPr id="0" name=""/>
        <dsp:cNvSpPr/>
      </dsp:nvSpPr>
      <dsp:spPr>
        <a:xfrm>
          <a:off x="0" y="1948908"/>
          <a:ext cx="717609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66</a:t>
          </a:r>
          <a:r>
            <a:rPr lang="en-US" sz="2200" kern="1200" dirty="0"/>
            <a:t>% reduction in water use during PVC pipe manufacturing</a:t>
          </a:r>
        </a:p>
      </dsp:txBody>
      <dsp:txXfrm>
        <a:off x="25759" y="1974667"/>
        <a:ext cx="7124581" cy="476152"/>
      </dsp:txXfrm>
    </dsp:sp>
    <dsp:sp modelId="{6ACB35F4-4898-41C9-B1EC-DB6CF79C4673}">
      <dsp:nvSpPr>
        <dsp:cNvPr id="0" name=""/>
        <dsp:cNvSpPr/>
      </dsp:nvSpPr>
      <dsp:spPr>
        <a:xfrm>
          <a:off x="0" y="2539938"/>
          <a:ext cx="717609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Health and Safety findings</a:t>
          </a:r>
        </a:p>
      </dsp:txBody>
      <dsp:txXfrm>
        <a:off x="25759" y="2565697"/>
        <a:ext cx="7124581" cy="476152"/>
      </dsp:txXfrm>
    </dsp:sp>
    <dsp:sp modelId="{D3CB8609-6C31-410E-91BC-4352778A9529}">
      <dsp:nvSpPr>
        <dsp:cNvPr id="0" name=""/>
        <dsp:cNvSpPr/>
      </dsp:nvSpPr>
      <dsp:spPr>
        <a:xfrm>
          <a:off x="0" y="3067608"/>
          <a:ext cx="7176099" cy="141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84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No known chemicals are released internally into the water system</a:t>
          </a:r>
        </a:p>
        <a:p>
          <a:pPr marL="171450" lvl="1" indent="-171450" algn="l" defTabSz="755650">
            <a:lnSpc>
              <a:spcPct val="90000"/>
            </a:lnSpc>
            <a:spcBef>
              <a:spcPct val="0"/>
            </a:spcBef>
            <a:spcAft>
              <a:spcPct val="20000"/>
            </a:spcAft>
            <a:buChar char="•"/>
          </a:pPr>
          <a:r>
            <a:rPr lang="en-US" sz="1700" kern="1200" dirty="0"/>
            <a:t>No known toxicity effects occur in the use of the product</a:t>
          </a:r>
        </a:p>
        <a:p>
          <a:pPr marL="171450" lvl="1" indent="-171450" algn="l" defTabSz="755650">
            <a:lnSpc>
              <a:spcPct val="90000"/>
            </a:lnSpc>
            <a:spcBef>
              <a:spcPct val="0"/>
            </a:spcBef>
            <a:spcAft>
              <a:spcPct val="20000"/>
            </a:spcAft>
            <a:buChar char="•"/>
          </a:pPr>
          <a:r>
            <a:rPr lang="en-US" sz="1700" kern="1200" dirty="0"/>
            <a:t>No known microplastics are associated with PVC pipe use</a:t>
          </a:r>
        </a:p>
        <a:p>
          <a:pPr marL="171450" lvl="1" indent="-171450" algn="l" defTabSz="755650">
            <a:lnSpc>
              <a:spcPct val="90000"/>
            </a:lnSpc>
            <a:spcBef>
              <a:spcPct val="0"/>
            </a:spcBef>
            <a:spcAft>
              <a:spcPct val="20000"/>
            </a:spcAft>
            <a:buChar char="•"/>
          </a:pPr>
          <a:r>
            <a:rPr lang="en-US" sz="1700" kern="1200" dirty="0"/>
            <a:t>No known per- and polyfluoroalkyl substances (PFAS) are associated with PVC pipe production</a:t>
          </a:r>
        </a:p>
      </dsp:txBody>
      <dsp:txXfrm>
        <a:off x="0" y="3067608"/>
        <a:ext cx="7176099" cy="141174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64657-A609-4106-93A1-E0A2BF3256FC}">
      <dsp:nvSpPr>
        <dsp:cNvPr id="0" name=""/>
        <dsp:cNvSpPr/>
      </dsp:nvSpPr>
      <dsp:spPr>
        <a:xfrm>
          <a:off x="-6203613" y="-949060"/>
          <a:ext cx="7384521" cy="7384521"/>
        </a:xfrm>
        <a:prstGeom prst="blockArc">
          <a:avLst>
            <a:gd name="adj1" fmla="val 18900000"/>
            <a:gd name="adj2" fmla="val 2700000"/>
            <a:gd name="adj3" fmla="val 2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F96D88-5FCA-4ED7-9D58-AA59D052A77C}">
      <dsp:nvSpPr>
        <dsp:cNvPr id="0" name=""/>
        <dsp:cNvSpPr/>
      </dsp:nvSpPr>
      <dsp:spPr>
        <a:xfrm>
          <a:off x="439715" y="288913"/>
          <a:ext cx="7709440" cy="577608"/>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History and Overview of PVC Pipe</a:t>
          </a:r>
        </a:p>
      </dsp:txBody>
      <dsp:txXfrm>
        <a:off x="439715" y="288913"/>
        <a:ext cx="7709440" cy="577608"/>
      </dsp:txXfrm>
    </dsp:sp>
    <dsp:sp modelId="{0B2D7027-14A9-4A3B-82E3-E303EEB42FF1}">
      <dsp:nvSpPr>
        <dsp:cNvPr id="0" name=""/>
        <dsp:cNvSpPr/>
      </dsp:nvSpPr>
      <dsp:spPr>
        <a:xfrm>
          <a:off x="78710" y="216712"/>
          <a:ext cx="722010" cy="722010"/>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7CF826E7-63C6-473B-B344-236116DF2746}">
      <dsp:nvSpPr>
        <dsp:cNvPr id="0" name=""/>
        <dsp:cNvSpPr/>
      </dsp:nvSpPr>
      <dsp:spPr>
        <a:xfrm>
          <a:off x="914837" y="1155216"/>
          <a:ext cx="7234318" cy="577608"/>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Pressure Pipe</a:t>
          </a:r>
        </a:p>
      </dsp:txBody>
      <dsp:txXfrm>
        <a:off x="914837" y="1155216"/>
        <a:ext cx="7234318" cy="577608"/>
      </dsp:txXfrm>
    </dsp:sp>
    <dsp:sp modelId="{C669B058-48FF-4F35-9BF4-B7BB8AC40FA3}">
      <dsp:nvSpPr>
        <dsp:cNvPr id="0" name=""/>
        <dsp:cNvSpPr/>
      </dsp:nvSpPr>
      <dsp:spPr>
        <a:xfrm>
          <a:off x="553832" y="1083015"/>
          <a:ext cx="722010" cy="722010"/>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8EF099C3-3A6D-4024-BF93-292F7979383E}">
      <dsp:nvSpPr>
        <dsp:cNvPr id="0" name=""/>
        <dsp:cNvSpPr/>
      </dsp:nvSpPr>
      <dsp:spPr>
        <a:xfrm>
          <a:off x="1132099" y="2021518"/>
          <a:ext cx="7017056"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Sewer Pipe</a:t>
          </a:r>
        </a:p>
      </dsp:txBody>
      <dsp:txXfrm>
        <a:off x="1132099" y="2021518"/>
        <a:ext cx="7017056" cy="577608"/>
      </dsp:txXfrm>
    </dsp:sp>
    <dsp:sp modelId="{4D255127-03DF-4726-9CCB-5FC2E15CF1BB}">
      <dsp:nvSpPr>
        <dsp:cNvPr id="0" name=""/>
        <dsp:cNvSpPr/>
      </dsp:nvSpPr>
      <dsp:spPr>
        <a:xfrm>
          <a:off x="771094" y="1949317"/>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0B5D89-C1BB-4C03-BE05-2EA34AC4E5C9}">
      <dsp:nvSpPr>
        <dsp:cNvPr id="0" name=""/>
        <dsp:cNvSpPr/>
      </dsp:nvSpPr>
      <dsp:spPr>
        <a:xfrm>
          <a:off x="1132099" y="2887272"/>
          <a:ext cx="7017056"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Longevity and Resilience</a:t>
          </a:r>
        </a:p>
      </dsp:txBody>
      <dsp:txXfrm>
        <a:off x="1132099" y="2887272"/>
        <a:ext cx="7017056" cy="577608"/>
      </dsp:txXfrm>
    </dsp:sp>
    <dsp:sp modelId="{2A3BBAEA-F7C0-4AB4-B47C-9FE6921F98BF}">
      <dsp:nvSpPr>
        <dsp:cNvPr id="0" name=""/>
        <dsp:cNvSpPr/>
      </dsp:nvSpPr>
      <dsp:spPr>
        <a:xfrm>
          <a:off x="771094" y="2815071"/>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0840E5-1ACD-4E07-971B-C690EFE5A7A2}">
      <dsp:nvSpPr>
        <dsp:cNvPr id="0" name=""/>
        <dsp:cNvSpPr/>
      </dsp:nvSpPr>
      <dsp:spPr>
        <a:xfrm>
          <a:off x="914837" y="3753575"/>
          <a:ext cx="7234318"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Health and Sustainability</a:t>
          </a:r>
        </a:p>
      </dsp:txBody>
      <dsp:txXfrm>
        <a:off x="914837" y="3753575"/>
        <a:ext cx="7234318" cy="577608"/>
      </dsp:txXfrm>
    </dsp:sp>
    <dsp:sp modelId="{9FBB784D-F945-434F-B929-052C034E487A}">
      <dsp:nvSpPr>
        <dsp:cNvPr id="0" name=""/>
        <dsp:cNvSpPr/>
      </dsp:nvSpPr>
      <dsp:spPr>
        <a:xfrm>
          <a:off x="553832" y="3681374"/>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C8AFD7-5422-4BB9-9AF4-A7D5C80C7410}">
      <dsp:nvSpPr>
        <dsp:cNvPr id="0" name=""/>
        <dsp:cNvSpPr/>
      </dsp:nvSpPr>
      <dsp:spPr>
        <a:xfrm>
          <a:off x="439715" y="4619877"/>
          <a:ext cx="7709440" cy="577608"/>
        </a:xfrm>
        <a:prstGeom prst="rect">
          <a:avLst/>
        </a:prstGeom>
        <a:solidFill>
          <a:schemeClr val="accent6"/>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Summary &amp; Additional Resources</a:t>
          </a:r>
        </a:p>
      </dsp:txBody>
      <dsp:txXfrm>
        <a:off x="439715" y="4619877"/>
        <a:ext cx="7709440" cy="577608"/>
      </dsp:txXfrm>
    </dsp:sp>
    <dsp:sp modelId="{0808B2D6-72EF-4F6F-A563-CD511EB47DEA}">
      <dsp:nvSpPr>
        <dsp:cNvPr id="0" name=""/>
        <dsp:cNvSpPr/>
      </dsp:nvSpPr>
      <dsp:spPr>
        <a:xfrm>
          <a:off x="78710" y="4547676"/>
          <a:ext cx="722010" cy="722010"/>
        </a:xfrm>
        <a:prstGeom prst="ellipse">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AFC58-8C8B-438C-B9D4-92A09E4D027E}">
      <dsp:nvSpPr>
        <dsp:cNvPr id="0" name=""/>
        <dsp:cNvSpPr/>
      </dsp:nvSpPr>
      <dsp:spPr>
        <a:xfrm rot="10800000">
          <a:off x="824355" y="1293"/>
          <a:ext cx="2794548" cy="4818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488"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www.pvcpa.org</a:t>
          </a:r>
          <a:endParaRPr lang="en-US" sz="2000" kern="1200" dirty="0">
            <a:solidFill>
              <a:schemeClr val="bg1"/>
            </a:solidFill>
          </a:endParaRPr>
        </a:p>
      </dsp:txBody>
      <dsp:txXfrm rot="10800000">
        <a:off x="944820" y="1293"/>
        <a:ext cx="2674083" cy="481862"/>
      </dsp:txXfrm>
    </dsp:sp>
    <dsp:sp modelId="{A0E4CC44-6DFD-43CE-BB2F-6C763AAE476B}">
      <dsp:nvSpPr>
        <dsp:cNvPr id="0" name=""/>
        <dsp:cNvSpPr/>
      </dsp:nvSpPr>
      <dsp:spPr>
        <a:xfrm>
          <a:off x="583424" y="1293"/>
          <a:ext cx="481862" cy="48186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44BD0D-C2F1-4F89-9629-55A0D044CCE6}">
      <dsp:nvSpPr>
        <dsp:cNvPr id="0" name=""/>
        <dsp:cNvSpPr/>
      </dsp:nvSpPr>
      <dsp:spPr>
        <a:xfrm rot="10800000">
          <a:off x="824355" y="626995"/>
          <a:ext cx="2794548" cy="4818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488"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Member Directory</a:t>
          </a:r>
          <a:endParaRPr lang="en-US" sz="2000" kern="1200" dirty="0"/>
        </a:p>
      </dsp:txBody>
      <dsp:txXfrm rot="10800000">
        <a:off x="944820" y="626995"/>
        <a:ext cx="2674083" cy="481862"/>
      </dsp:txXfrm>
    </dsp:sp>
    <dsp:sp modelId="{C1D8326F-4F13-49AF-A69C-FA0C3985C497}">
      <dsp:nvSpPr>
        <dsp:cNvPr id="0" name=""/>
        <dsp:cNvSpPr/>
      </dsp:nvSpPr>
      <dsp:spPr>
        <a:xfrm>
          <a:off x="583424" y="626995"/>
          <a:ext cx="481862" cy="48186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CCC410-85BE-4A3F-A026-51E66B025DDE}">
      <dsp:nvSpPr>
        <dsp:cNvPr id="0" name=""/>
        <dsp:cNvSpPr/>
      </dsp:nvSpPr>
      <dsp:spPr>
        <a:xfrm rot="10800000">
          <a:off x="824355" y="1252696"/>
          <a:ext cx="2794548" cy="4818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488"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Technical Resources</a:t>
          </a:r>
          <a:endParaRPr lang="en-US" sz="2000" kern="1200" dirty="0"/>
        </a:p>
      </dsp:txBody>
      <dsp:txXfrm rot="10800000">
        <a:off x="944820" y="1252696"/>
        <a:ext cx="2674083" cy="481862"/>
      </dsp:txXfrm>
    </dsp:sp>
    <dsp:sp modelId="{4F2D7496-192C-4279-808A-312B0C94A47C}">
      <dsp:nvSpPr>
        <dsp:cNvPr id="0" name=""/>
        <dsp:cNvSpPr/>
      </dsp:nvSpPr>
      <dsp:spPr>
        <a:xfrm>
          <a:off x="583424" y="1252696"/>
          <a:ext cx="481862" cy="48186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8EB003-344D-4631-91CC-B9CA406609EC}">
      <dsp:nvSpPr>
        <dsp:cNvPr id="0" name=""/>
        <dsp:cNvSpPr/>
      </dsp:nvSpPr>
      <dsp:spPr>
        <a:xfrm rot="10800000">
          <a:off x="824355" y="1878398"/>
          <a:ext cx="2794548" cy="4818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488"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Contact Form</a:t>
          </a:r>
          <a:endParaRPr lang="en-US" sz="2000" kern="1200" dirty="0"/>
        </a:p>
      </dsp:txBody>
      <dsp:txXfrm rot="10800000">
        <a:off x="944820" y="1878398"/>
        <a:ext cx="2674083" cy="481862"/>
      </dsp:txXfrm>
    </dsp:sp>
    <dsp:sp modelId="{8C717C75-4091-4B72-B380-D26BB1DFE183}">
      <dsp:nvSpPr>
        <dsp:cNvPr id="0" name=""/>
        <dsp:cNvSpPr/>
      </dsp:nvSpPr>
      <dsp:spPr>
        <a:xfrm>
          <a:off x="583424" y="1878398"/>
          <a:ext cx="481862" cy="48186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4BD0D-C2F1-4F89-9629-55A0D044CCE6}">
      <dsp:nvSpPr>
        <dsp:cNvPr id="0" name=""/>
        <dsp:cNvSpPr/>
      </dsp:nvSpPr>
      <dsp:spPr>
        <a:xfrm rot="10800000">
          <a:off x="868004" y="129"/>
          <a:ext cx="2794548" cy="6564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481"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b="0" kern="1200" dirty="0"/>
            <a:t>Cyclic-life calculator</a:t>
          </a:r>
        </a:p>
      </dsp:txBody>
      <dsp:txXfrm rot="10800000">
        <a:off x="1032119" y="129"/>
        <a:ext cx="2630433" cy="656459"/>
      </dsp:txXfrm>
    </dsp:sp>
    <dsp:sp modelId="{C1D8326F-4F13-49AF-A69C-FA0C3985C497}">
      <dsp:nvSpPr>
        <dsp:cNvPr id="0" name=""/>
        <dsp:cNvSpPr/>
      </dsp:nvSpPr>
      <dsp:spPr>
        <a:xfrm>
          <a:off x="539774" y="129"/>
          <a:ext cx="656459" cy="65645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CCC410-85BE-4A3F-A026-51E66B025DDE}">
      <dsp:nvSpPr>
        <dsp:cNvPr id="0" name=""/>
        <dsp:cNvSpPr/>
      </dsp:nvSpPr>
      <dsp:spPr>
        <a:xfrm rot="10800000">
          <a:off x="868004" y="852547"/>
          <a:ext cx="2794548" cy="6564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481"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External load design calculator</a:t>
          </a:r>
        </a:p>
      </dsp:txBody>
      <dsp:txXfrm rot="10800000">
        <a:off x="1032119" y="852547"/>
        <a:ext cx="2630433" cy="656459"/>
      </dsp:txXfrm>
    </dsp:sp>
    <dsp:sp modelId="{4F2D7496-192C-4279-808A-312B0C94A47C}">
      <dsp:nvSpPr>
        <dsp:cNvPr id="0" name=""/>
        <dsp:cNvSpPr/>
      </dsp:nvSpPr>
      <dsp:spPr>
        <a:xfrm>
          <a:off x="539774" y="852547"/>
          <a:ext cx="656459" cy="65645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8EB003-344D-4631-91CC-B9CA406609EC}">
      <dsp:nvSpPr>
        <dsp:cNvPr id="0" name=""/>
        <dsp:cNvSpPr/>
      </dsp:nvSpPr>
      <dsp:spPr>
        <a:xfrm rot="10800000">
          <a:off x="868004" y="1704965"/>
          <a:ext cx="2794548" cy="6564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481"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b="0" kern="1200" dirty="0"/>
            <a:t>Internal pressure design calculator</a:t>
          </a:r>
        </a:p>
      </dsp:txBody>
      <dsp:txXfrm rot="10800000">
        <a:off x="1032119" y="1704965"/>
        <a:ext cx="2630433" cy="656459"/>
      </dsp:txXfrm>
    </dsp:sp>
    <dsp:sp modelId="{8C717C75-4091-4B72-B380-D26BB1DFE183}">
      <dsp:nvSpPr>
        <dsp:cNvPr id="0" name=""/>
        <dsp:cNvSpPr/>
      </dsp:nvSpPr>
      <dsp:spPr>
        <a:xfrm>
          <a:off x="539774" y="1704965"/>
          <a:ext cx="656459" cy="65645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64657-A609-4106-93A1-E0A2BF3256FC}">
      <dsp:nvSpPr>
        <dsp:cNvPr id="0" name=""/>
        <dsp:cNvSpPr/>
      </dsp:nvSpPr>
      <dsp:spPr>
        <a:xfrm>
          <a:off x="-6203613" y="-949060"/>
          <a:ext cx="7384521" cy="7384521"/>
        </a:xfrm>
        <a:prstGeom prst="blockArc">
          <a:avLst>
            <a:gd name="adj1" fmla="val 18900000"/>
            <a:gd name="adj2" fmla="val 2700000"/>
            <a:gd name="adj3" fmla="val 2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F96D88-5FCA-4ED7-9D58-AA59D052A77C}">
      <dsp:nvSpPr>
        <dsp:cNvPr id="0" name=""/>
        <dsp:cNvSpPr/>
      </dsp:nvSpPr>
      <dsp:spPr>
        <a:xfrm>
          <a:off x="439715" y="288913"/>
          <a:ext cx="7709440" cy="577608"/>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History and Overview of PVC Pipe</a:t>
          </a:r>
        </a:p>
      </dsp:txBody>
      <dsp:txXfrm>
        <a:off x="439715" y="288913"/>
        <a:ext cx="7709440" cy="577608"/>
      </dsp:txXfrm>
    </dsp:sp>
    <dsp:sp modelId="{0B2D7027-14A9-4A3B-82E3-E303EEB42FF1}">
      <dsp:nvSpPr>
        <dsp:cNvPr id="0" name=""/>
        <dsp:cNvSpPr/>
      </dsp:nvSpPr>
      <dsp:spPr>
        <a:xfrm>
          <a:off x="78710" y="216712"/>
          <a:ext cx="722010" cy="722010"/>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7CF826E7-63C6-473B-B344-236116DF2746}">
      <dsp:nvSpPr>
        <dsp:cNvPr id="0" name=""/>
        <dsp:cNvSpPr/>
      </dsp:nvSpPr>
      <dsp:spPr>
        <a:xfrm>
          <a:off x="914837" y="1155216"/>
          <a:ext cx="7234318" cy="577608"/>
        </a:xfrm>
        <a:prstGeom prst="rect">
          <a:avLst/>
        </a:prstGeom>
        <a:solidFill>
          <a:schemeClr val="accent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Pressure Pipe</a:t>
          </a:r>
        </a:p>
      </dsp:txBody>
      <dsp:txXfrm>
        <a:off x="914837" y="1155216"/>
        <a:ext cx="7234318" cy="577608"/>
      </dsp:txXfrm>
    </dsp:sp>
    <dsp:sp modelId="{C669B058-48FF-4F35-9BF4-B7BB8AC40FA3}">
      <dsp:nvSpPr>
        <dsp:cNvPr id="0" name=""/>
        <dsp:cNvSpPr/>
      </dsp:nvSpPr>
      <dsp:spPr>
        <a:xfrm>
          <a:off x="553832" y="1083015"/>
          <a:ext cx="722010" cy="722010"/>
        </a:xfrm>
        <a:prstGeom prst="ellipse">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8EF099C3-3A6D-4024-BF93-292F7979383E}">
      <dsp:nvSpPr>
        <dsp:cNvPr id="0" name=""/>
        <dsp:cNvSpPr/>
      </dsp:nvSpPr>
      <dsp:spPr>
        <a:xfrm>
          <a:off x="1132099" y="2021518"/>
          <a:ext cx="7017056"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PVC Sewer Pipe</a:t>
          </a:r>
        </a:p>
      </dsp:txBody>
      <dsp:txXfrm>
        <a:off x="1132099" y="2021518"/>
        <a:ext cx="7017056" cy="577608"/>
      </dsp:txXfrm>
    </dsp:sp>
    <dsp:sp modelId="{4D255127-03DF-4726-9CCB-5FC2E15CF1BB}">
      <dsp:nvSpPr>
        <dsp:cNvPr id="0" name=""/>
        <dsp:cNvSpPr/>
      </dsp:nvSpPr>
      <dsp:spPr>
        <a:xfrm>
          <a:off x="771094" y="1949317"/>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0B5D89-C1BB-4C03-BE05-2EA34AC4E5C9}">
      <dsp:nvSpPr>
        <dsp:cNvPr id="0" name=""/>
        <dsp:cNvSpPr/>
      </dsp:nvSpPr>
      <dsp:spPr>
        <a:xfrm>
          <a:off x="1132099" y="2887272"/>
          <a:ext cx="7017056"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Longevity and Resilience</a:t>
          </a:r>
        </a:p>
      </dsp:txBody>
      <dsp:txXfrm>
        <a:off x="1132099" y="2887272"/>
        <a:ext cx="7017056" cy="577608"/>
      </dsp:txXfrm>
    </dsp:sp>
    <dsp:sp modelId="{2A3BBAEA-F7C0-4AB4-B47C-9FE6921F98BF}">
      <dsp:nvSpPr>
        <dsp:cNvPr id="0" name=""/>
        <dsp:cNvSpPr/>
      </dsp:nvSpPr>
      <dsp:spPr>
        <a:xfrm>
          <a:off x="771094" y="2815071"/>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0840E5-1ACD-4E07-971B-C690EFE5A7A2}">
      <dsp:nvSpPr>
        <dsp:cNvPr id="0" name=""/>
        <dsp:cNvSpPr/>
      </dsp:nvSpPr>
      <dsp:spPr>
        <a:xfrm>
          <a:off x="914837" y="3753575"/>
          <a:ext cx="7234318"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Health and Sustainability</a:t>
          </a:r>
        </a:p>
      </dsp:txBody>
      <dsp:txXfrm>
        <a:off x="914837" y="3753575"/>
        <a:ext cx="7234318" cy="577608"/>
      </dsp:txXfrm>
    </dsp:sp>
    <dsp:sp modelId="{9FBB784D-F945-434F-B929-052C034E487A}">
      <dsp:nvSpPr>
        <dsp:cNvPr id="0" name=""/>
        <dsp:cNvSpPr/>
      </dsp:nvSpPr>
      <dsp:spPr>
        <a:xfrm>
          <a:off x="553832" y="3681374"/>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C8AFD7-5422-4BB9-9AF4-A7D5C80C7410}">
      <dsp:nvSpPr>
        <dsp:cNvPr id="0" name=""/>
        <dsp:cNvSpPr/>
      </dsp:nvSpPr>
      <dsp:spPr>
        <a:xfrm>
          <a:off x="439715" y="4619877"/>
          <a:ext cx="7709440" cy="57760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477"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dirty="0"/>
            <a:t>Summary &amp; Additional Resources</a:t>
          </a:r>
        </a:p>
      </dsp:txBody>
      <dsp:txXfrm>
        <a:off x="439715" y="4619877"/>
        <a:ext cx="7709440" cy="577608"/>
      </dsp:txXfrm>
    </dsp:sp>
    <dsp:sp modelId="{0808B2D6-72EF-4F6F-A563-CD511EB47DEA}">
      <dsp:nvSpPr>
        <dsp:cNvPr id="0" name=""/>
        <dsp:cNvSpPr/>
      </dsp:nvSpPr>
      <dsp:spPr>
        <a:xfrm>
          <a:off x="78710" y="4547676"/>
          <a:ext cx="722010" cy="7220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FAAAF-60E3-498F-A400-8FAF775F62E6}">
      <dsp:nvSpPr>
        <dsp:cNvPr id="0" name=""/>
        <dsp:cNvSpPr/>
      </dsp:nvSpPr>
      <dsp:spPr>
        <a:xfrm>
          <a:off x="1446" y="25200"/>
          <a:ext cx="3996051"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dirty="0"/>
            <a:t>Working (WP)</a:t>
          </a:r>
        </a:p>
      </dsp:txBody>
      <dsp:txXfrm>
        <a:off x="1446" y="25200"/>
        <a:ext cx="3996051" cy="693000"/>
      </dsp:txXfrm>
    </dsp:sp>
    <dsp:sp modelId="{5781F27D-953F-42A6-8FB1-5AC006940F2F}">
      <dsp:nvSpPr>
        <dsp:cNvPr id="0" name=""/>
        <dsp:cNvSpPr/>
      </dsp:nvSpPr>
      <dsp:spPr>
        <a:xfrm>
          <a:off x="3997497" y="25200"/>
          <a:ext cx="342964" cy="693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E6754D-C438-4F0C-A226-00D3A73C3C84}">
      <dsp:nvSpPr>
        <dsp:cNvPr id="0" name=""/>
        <dsp:cNvSpPr/>
      </dsp:nvSpPr>
      <dsp:spPr>
        <a:xfrm>
          <a:off x="4477648" y="25200"/>
          <a:ext cx="3575852" cy="693000"/>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None/>
          </a:pPr>
          <a:r>
            <a:rPr lang="en-US" sz="2000" kern="1200" baseline="0" dirty="0"/>
            <a:t>WP ≤ PC</a:t>
          </a:r>
        </a:p>
      </dsp:txBody>
      <dsp:txXfrm>
        <a:off x="4477648" y="25200"/>
        <a:ext cx="3575852" cy="693000"/>
      </dsp:txXfrm>
    </dsp:sp>
    <dsp:sp modelId="{07894C11-1344-44A3-9B74-5EFF6DE62DE5}">
      <dsp:nvSpPr>
        <dsp:cNvPr id="0" name=""/>
        <dsp:cNvSpPr/>
      </dsp:nvSpPr>
      <dsp:spPr>
        <a:xfrm>
          <a:off x="1446" y="844200"/>
          <a:ext cx="3996051"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dirty="0"/>
            <a:t>Recurring (Cyclic) Surge (P</a:t>
          </a:r>
          <a:r>
            <a:rPr lang="en-US" sz="2000" kern="1200" baseline="-25000" dirty="0"/>
            <a:t>RS</a:t>
          </a:r>
          <a:r>
            <a:rPr lang="en-US" sz="2000" kern="1200" dirty="0"/>
            <a:t>)</a:t>
          </a:r>
        </a:p>
      </dsp:txBody>
      <dsp:txXfrm>
        <a:off x="1446" y="844200"/>
        <a:ext cx="3996051" cy="693000"/>
      </dsp:txXfrm>
    </dsp:sp>
    <dsp:sp modelId="{C5CBAB41-3CF6-4CF1-8172-3A1AC13142F6}">
      <dsp:nvSpPr>
        <dsp:cNvPr id="0" name=""/>
        <dsp:cNvSpPr/>
      </dsp:nvSpPr>
      <dsp:spPr>
        <a:xfrm>
          <a:off x="3997497" y="844200"/>
          <a:ext cx="342964" cy="693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352B41-C044-4D7E-B025-9D6EC7F79F5D}">
      <dsp:nvSpPr>
        <dsp:cNvPr id="0" name=""/>
        <dsp:cNvSpPr/>
      </dsp:nvSpPr>
      <dsp:spPr>
        <a:xfrm>
          <a:off x="4477648" y="844200"/>
          <a:ext cx="3575852" cy="693000"/>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None/>
          </a:pPr>
          <a:r>
            <a:rPr lang="en-US" sz="2000" kern="1200" dirty="0"/>
            <a:t>WP + P</a:t>
          </a:r>
          <a:r>
            <a:rPr lang="en-US" sz="2000" kern="1200" baseline="-25000" dirty="0"/>
            <a:t>RS</a:t>
          </a:r>
          <a:r>
            <a:rPr lang="en-US" sz="2000" kern="1200" dirty="0"/>
            <a:t> ≤ PC</a:t>
          </a:r>
        </a:p>
      </dsp:txBody>
      <dsp:txXfrm>
        <a:off x="4477648" y="844200"/>
        <a:ext cx="3575852" cy="693000"/>
      </dsp:txXfrm>
    </dsp:sp>
    <dsp:sp modelId="{CBE95DCA-2F32-43C8-BAA8-A1CD3FE55F64}">
      <dsp:nvSpPr>
        <dsp:cNvPr id="0" name=""/>
        <dsp:cNvSpPr/>
      </dsp:nvSpPr>
      <dsp:spPr>
        <a:xfrm>
          <a:off x="1446" y="1663200"/>
          <a:ext cx="3996051"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dirty="0"/>
            <a:t>Occasional Surge (P</a:t>
          </a:r>
          <a:r>
            <a:rPr lang="en-US" sz="2000" kern="1200" baseline="-25000" dirty="0"/>
            <a:t>OS</a:t>
          </a:r>
          <a:r>
            <a:rPr lang="en-US" sz="2000" kern="1200" dirty="0"/>
            <a:t>)</a:t>
          </a:r>
        </a:p>
      </dsp:txBody>
      <dsp:txXfrm>
        <a:off x="1446" y="1663200"/>
        <a:ext cx="3996051" cy="693000"/>
      </dsp:txXfrm>
    </dsp:sp>
    <dsp:sp modelId="{137C8A5D-4BAD-40C2-AA16-306575BC4C02}">
      <dsp:nvSpPr>
        <dsp:cNvPr id="0" name=""/>
        <dsp:cNvSpPr/>
      </dsp:nvSpPr>
      <dsp:spPr>
        <a:xfrm>
          <a:off x="3997497" y="1663200"/>
          <a:ext cx="342964" cy="693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A0B643-6518-41BA-9B22-2C9D87A97E22}">
      <dsp:nvSpPr>
        <dsp:cNvPr id="0" name=""/>
        <dsp:cNvSpPr/>
      </dsp:nvSpPr>
      <dsp:spPr>
        <a:xfrm>
          <a:off x="4477648" y="1663200"/>
          <a:ext cx="3575852" cy="693000"/>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None/>
          </a:pPr>
          <a:r>
            <a:rPr lang="en-US" sz="2000" kern="1200" dirty="0"/>
            <a:t>WP + P</a:t>
          </a:r>
          <a:r>
            <a:rPr lang="en-US" sz="2000" kern="1200" baseline="-25000" dirty="0"/>
            <a:t>OS</a:t>
          </a:r>
          <a:r>
            <a:rPr lang="en-US" sz="2000" kern="1200" dirty="0"/>
            <a:t> ≤ 1.6 x PC</a:t>
          </a:r>
        </a:p>
      </dsp:txBody>
      <dsp:txXfrm>
        <a:off x="4477648" y="1663200"/>
        <a:ext cx="3575852" cy="693000"/>
      </dsp:txXfrm>
    </dsp:sp>
    <dsp:sp modelId="{B6B4DE3E-ED32-40E8-BBC1-3D9232329757}">
      <dsp:nvSpPr>
        <dsp:cNvPr id="0" name=""/>
        <dsp:cNvSpPr/>
      </dsp:nvSpPr>
      <dsp:spPr>
        <a:xfrm>
          <a:off x="1446" y="2482200"/>
          <a:ext cx="3986886"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dirty="0"/>
            <a:t>Hydrostatic Test (P</a:t>
          </a:r>
          <a:r>
            <a:rPr lang="en-US" sz="2000" kern="1200" baseline="-25000" dirty="0"/>
            <a:t>FT</a:t>
          </a:r>
          <a:r>
            <a:rPr lang="en-US" sz="2000" kern="1200" dirty="0"/>
            <a:t>)</a:t>
          </a:r>
        </a:p>
      </dsp:txBody>
      <dsp:txXfrm>
        <a:off x="1446" y="2482200"/>
        <a:ext cx="3986886" cy="693000"/>
      </dsp:txXfrm>
    </dsp:sp>
    <dsp:sp modelId="{8747061F-A6BF-40C8-8A82-62B4B18AD109}">
      <dsp:nvSpPr>
        <dsp:cNvPr id="0" name=""/>
        <dsp:cNvSpPr/>
      </dsp:nvSpPr>
      <dsp:spPr>
        <a:xfrm>
          <a:off x="3988332" y="2482200"/>
          <a:ext cx="342177" cy="693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68A732-1CCD-4E06-8E5E-C374295BBF4A}">
      <dsp:nvSpPr>
        <dsp:cNvPr id="0" name=""/>
        <dsp:cNvSpPr/>
      </dsp:nvSpPr>
      <dsp:spPr>
        <a:xfrm>
          <a:off x="4467381" y="2482200"/>
          <a:ext cx="3579983" cy="693000"/>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None/>
          </a:pPr>
          <a:r>
            <a:rPr lang="en-US" sz="2000" kern="1200" dirty="0"/>
            <a:t>P</a:t>
          </a:r>
          <a:r>
            <a:rPr lang="en-US" sz="2000" kern="1200" baseline="-25000" dirty="0"/>
            <a:t>FT</a:t>
          </a:r>
          <a:r>
            <a:rPr lang="en-US" sz="2000" kern="1200" dirty="0"/>
            <a:t> ≤ 1.5 x WP ≤ PC</a:t>
          </a:r>
          <a:endParaRPr lang="en-US" sz="2000" kern="1200" baseline="-25000" dirty="0"/>
        </a:p>
      </dsp:txBody>
      <dsp:txXfrm>
        <a:off x="4467381" y="2482200"/>
        <a:ext cx="3579983" cy="693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DB911-39C4-4D1A-962B-CF5716BD7B72}">
      <dsp:nvSpPr>
        <dsp:cNvPr id="0" name=""/>
        <dsp:cNvSpPr/>
      </dsp:nvSpPr>
      <dsp:spPr>
        <a:xfrm>
          <a:off x="0" y="346212"/>
          <a:ext cx="5472545" cy="84892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730" tIns="458216" rIns="424730"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1 to 1.5° Joint Pull Typically Available</a:t>
          </a:r>
        </a:p>
      </dsp:txBody>
      <dsp:txXfrm>
        <a:off x="0" y="346212"/>
        <a:ext cx="5472545" cy="848925"/>
      </dsp:txXfrm>
    </dsp:sp>
    <dsp:sp modelId="{DA112802-095D-44CA-BB36-EC25846F9BFD}">
      <dsp:nvSpPr>
        <dsp:cNvPr id="0" name=""/>
        <dsp:cNvSpPr/>
      </dsp:nvSpPr>
      <dsp:spPr>
        <a:xfrm>
          <a:off x="273627" y="21492"/>
          <a:ext cx="3830781"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94" tIns="0" rIns="144794" bIns="0" numCol="1" spcCol="1270" anchor="ctr" anchorCtr="0">
          <a:noAutofit/>
        </a:bodyPr>
        <a:lstStyle/>
        <a:p>
          <a:pPr marL="0" lvl="0" indent="0" algn="l" defTabSz="1244600" rtl="0">
            <a:lnSpc>
              <a:spcPct val="90000"/>
            </a:lnSpc>
            <a:spcBef>
              <a:spcPct val="0"/>
            </a:spcBef>
            <a:spcAft>
              <a:spcPct val="35000"/>
            </a:spcAft>
            <a:buNone/>
          </a:pPr>
          <a:r>
            <a:rPr lang="en-CA" sz="2800" kern="1200" dirty="0"/>
            <a:t>Joint Deflection</a:t>
          </a:r>
          <a:endParaRPr lang="en-US" sz="3200" kern="1200" dirty="0"/>
        </a:p>
      </dsp:txBody>
      <dsp:txXfrm>
        <a:off x="305330" y="53195"/>
        <a:ext cx="3767375" cy="586034"/>
      </dsp:txXfrm>
    </dsp:sp>
    <dsp:sp modelId="{4998013E-8804-4E79-A7E2-AD96E80AECF6}">
      <dsp:nvSpPr>
        <dsp:cNvPr id="0" name=""/>
        <dsp:cNvSpPr/>
      </dsp:nvSpPr>
      <dsp:spPr>
        <a:xfrm>
          <a:off x="0" y="1638657"/>
          <a:ext cx="5472545" cy="1386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730" tIns="458216" rIns="424730"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Available in 1-5° Sweeps or Angled Couplings</a:t>
          </a:r>
        </a:p>
        <a:p>
          <a:pPr marL="171450" lvl="1" indent="-171450" algn="l" defTabSz="800100" rtl="0">
            <a:lnSpc>
              <a:spcPct val="90000"/>
            </a:lnSpc>
            <a:spcBef>
              <a:spcPct val="0"/>
            </a:spcBef>
            <a:spcAft>
              <a:spcPct val="15000"/>
            </a:spcAft>
            <a:buChar char="•"/>
          </a:pPr>
          <a:r>
            <a:rPr lang="en-US" sz="1800" kern="1200" dirty="0"/>
            <a:t>Fittings for angles over 5° (5.625°, 11.25°, 22.5°, 45°, 90°)</a:t>
          </a:r>
        </a:p>
      </dsp:txBody>
      <dsp:txXfrm>
        <a:off x="0" y="1638657"/>
        <a:ext cx="5472545" cy="1386000"/>
      </dsp:txXfrm>
    </dsp:sp>
    <dsp:sp modelId="{2BCADDC2-F98D-4AFE-8D31-A248E5D94FFC}">
      <dsp:nvSpPr>
        <dsp:cNvPr id="0" name=""/>
        <dsp:cNvSpPr/>
      </dsp:nvSpPr>
      <dsp:spPr>
        <a:xfrm>
          <a:off x="273627" y="1313937"/>
          <a:ext cx="3830781"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94" tIns="0" rIns="144794" bIns="0" numCol="1" spcCol="1270" anchor="ctr" anchorCtr="0">
          <a:noAutofit/>
        </a:bodyPr>
        <a:lstStyle/>
        <a:p>
          <a:pPr marL="0" lvl="0" indent="0" algn="l" defTabSz="1244600" rtl="0">
            <a:lnSpc>
              <a:spcPct val="90000"/>
            </a:lnSpc>
            <a:spcBef>
              <a:spcPct val="0"/>
            </a:spcBef>
            <a:spcAft>
              <a:spcPct val="35000"/>
            </a:spcAft>
            <a:buNone/>
          </a:pPr>
          <a:r>
            <a:rPr lang="en-CA" sz="2800" kern="1200" dirty="0"/>
            <a:t>Fabricated Fitting</a:t>
          </a:r>
          <a:endParaRPr lang="en-US" sz="3200" kern="1200" dirty="0"/>
        </a:p>
      </dsp:txBody>
      <dsp:txXfrm>
        <a:off x="305330" y="1345640"/>
        <a:ext cx="3767375" cy="586034"/>
      </dsp:txXfrm>
    </dsp:sp>
    <dsp:sp modelId="{567B1C20-67D3-4B61-A349-84D5DD1C21C4}">
      <dsp:nvSpPr>
        <dsp:cNvPr id="0" name=""/>
        <dsp:cNvSpPr/>
      </dsp:nvSpPr>
      <dsp:spPr>
        <a:xfrm>
          <a:off x="0" y="3468178"/>
          <a:ext cx="5472545" cy="109147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730" tIns="458216" rIns="424730" bIns="128016" numCol="1" spcCol="1270" anchor="t" anchorCtr="0">
          <a:noAutofit/>
        </a:bodyPr>
        <a:lstStyle/>
        <a:p>
          <a:pPr marL="171450" lvl="1" indent="-171450" algn="l" defTabSz="800100" rtl="0">
            <a:lnSpc>
              <a:spcPct val="90000"/>
            </a:lnSpc>
            <a:spcBef>
              <a:spcPct val="0"/>
            </a:spcBef>
            <a:spcAft>
              <a:spcPct val="15000"/>
            </a:spcAft>
            <a:buChar char="•"/>
          </a:pPr>
          <a:r>
            <a:rPr lang="en-CA" sz="1800" kern="1200" dirty="0"/>
            <a:t>Within limits of </a:t>
          </a:r>
          <a:r>
            <a:rPr lang="en-CA" sz="1800" i="1" kern="1200" dirty="0"/>
            <a:t>Contractor’s Guide for Installation of Gasketed PVC Pipe</a:t>
          </a:r>
          <a:endParaRPr lang="en-US" sz="1800" i="1" kern="1200" dirty="0"/>
        </a:p>
      </dsp:txBody>
      <dsp:txXfrm>
        <a:off x="0" y="3468178"/>
        <a:ext cx="5472545" cy="1091475"/>
      </dsp:txXfrm>
    </dsp:sp>
    <dsp:sp modelId="{6DA47828-0085-4082-B91B-CB387F609FEE}">
      <dsp:nvSpPr>
        <dsp:cNvPr id="0" name=""/>
        <dsp:cNvSpPr/>
      </dsp:nvSpPr>
      <dsp:spPr>
        <a:xfrm>
          <a:off x="273627" y="3143458"/>
          <a:ext cx="3830781"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94" tIns="0" rIns="144794" bIns="0" numCol="1" spcCol="1270" anchor="ctr" anchorCtr="0">
          <a:noAutofit/>
        </a:bodyPr>
        <a:lstStyle/>
        <a:p>
          <a:pPr marL="0" lvl="0" indent="0" algn="l" defTabSz="1244600" rtl="0">
            <a:lnSpc>
              <a:spcPct val="90000"/>
            </a:lnSpc>
            <a:spcBef>
              <a:spcPct val="0"/>
            </a:spcBef>
            <a:spcAft>
              <a:spcPct val="35000"/>
            </a:spcAft>
            <a:buNone/>
          </a:pPr>
          <a:r>
            <a:rPr lang="en-CA" sz="2800" kern="1200" dirty="0"/>
            <a:t>Longitudinal Bending</a:t>
          </a:r>
          <a:endParaRPr lang="en-US" sz="2800" kern="1200" dirty="0"/>
        </a:p>
      </dsp:txBody>
      <dsp:txXfrm>
        <a:off x="305330" y="3175161"/>
        <a:ext cx="3767375"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616DA-5340-46E2-B766-D4D4A278B4DE}">
      <dsp:nvSpPr>
        <dsp:cNvPr id="0" name=""/>
        <dsp:cNvSpPr/>
      </dsp:nvSpPr>
      <dsp:spPr>
        <a:xfrm>
          <a:off x="0" y="548"/>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98A60-6AE3-40A4-A243-F267545EB684}">
      <dsp:nvSpPr>
        <dsp:cNvPr id="0" name=""/>
        <dsp:cNvSpPr/>
      </dsp:nvSpPr>
      <dsp:spPr>
        <a:xfrm>
          <a:off x="0" y="548"/>
          <a:ext cx="5583383" cy="899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Pipe with gouges or scratches should be addressed in accordance with AWWA C605</a:t>
          </a:r>
        </a:p>
      </dsp:txBody>
      <dsp:txXfrm>
        <a:off x="0" y="548"/>
        <a:ext cx="5583383" cy="899133"/>
      </dsp:txXfrm>
    </dsp:sp>
    <dsp:sp modelId="{1270C0B8-2ABE-487D-BB67-D6B69D2B429C}">
      <dsp:nvSpPr>
        <dsp:cNvPr id="0" name=""/>
        <dsp:cNvSpPr/>
      </dsp:nvSpPr>
      <dsp:spPr>
        <a:xfrm>
          <a:off x="0" y="899682"/>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871E4-E256-4E84-B231-665D81F9D356}">
      <dsp:nvSpPr>
        <dsp:cNvPr id="0" name=""/>
        <dsp:cNvSpPr/>
      </dsp:nvSpPr>
      <dsp:spPr>
        <a:xfrm>
          <a:off x="0" y="899682"/>
          <a:ext cx="5583383" cy="899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Repairs </a:t>
          </a:r>
          <a:r>
            <a:rPr lang="en-US" sz="1800" kern="1200" dirty="0"/>
            <a:t>can be made with clamps or with a replacement section and couplings</a:t>
          </a:r>
        </a:p>
      </dsp:txBody>
      <dsp:txXfrm>
        <a:off x="0" y="899682"/>
        <a:ext cx="5583383" cy="899133"/>
      </dsp:txXfrm>
    </dsp:sp>
    <dsp:sp modelId="{779524E1-ACCB-43D9-92BE-CAF412FD935D}">
      <dsp:nvSpPr>
        <dsp:cNvPr id="0" name=""/>
        <dsp:cNvSpPr/>
      </dsp:nvSpPr>
      <dsp:spPr>
        <a:xfrm>
          <a:off x="0" y="1798815"/>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6E1B9-8963-4045-BFEA-CDD76BBF073E}">
      <dsp:nvSpPr>
        <dsp:cNvPr id="0" name=""/>
        <dsp:cNvSpPr/>
      </dsp:nvSpPr>
      <dsp:spPr>
        <a:xfrm>
          <a:off x="0" y="1798815"/>
          <a:ext cx="5583383" cy="899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Repair clamps are utilized for localized damage; replacement sections are utilized for damaged areas that extend beyond a localized area</a:t>
          </a:r>
        </a:p>
      </dsp:txBody>
      <dsp:txXfrm>
        <a:off x="0" y="1798815"/>
        <a:ext cx="5583383" cy="899133"/>
      </dsp:txXfrm>
    </dsp:sp>
    <dsp:sp modelId="{1860AC18-F36B-48A3-812F-715B7DB69DE4}">
      <dsp:nvSpPr>
        <dsp:cNvPr id="0" name=""/>
        <dsp:cNvSpPr/>
      </dsp:nvSpPr>
      <dsp:spPr>
        <a:xfrm>
          <a:off x="0" y="2697948"/>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8F262-0EE0-4A8E-AC7E-3AC55355609F}">
      <dsp:nvSpPr>
        <dsp:cNvPr id="0" name=""/>
        <dsp:cNvSpPr/>
      </dsp:nvSpPr>
      <dsp:spPr>
        <a:xfrm>
          <a:off x="0" y="2697948"/>
          <a:ext cx="5583383" cy="899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If one end of the existing pipe is a bell-end, only one repair coupling is required.</a:t>
          </a:r>
        </a:p>
      </dsp:txBody>
      <dsp:txXfrm>
        <a:off x="0" y="2697948"/>
        <a:ext cx="5583383" cy="899133"/>
      </dsp:txXfrm>
    </dsp:sp>
    <dsp:sp modelId="{37151D1B-D906-4294-882B-7ED489539A30}">
      <dsp:nvSpPr>
        <dsp:cNvPr id="0" name=""/>
        <dsp:cNvSpPr/>
      </dsp:nvSpPr>
      <dsp:spPr>
        <a:xfrm>
          <a:off x="0" y="3597081"/>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E5FF6-2CA2-4728-96BC-57086A2ABF3F}">
      <dsp:nvSpPr>
        <dsp:cNvPr id="0" name=""/>
        <dsp:cNvSpPr/>
      </dsp:nvSpPr>
      <dsp:spPr>
        <a:xfrm>
          <a:off x="0" y="3597081"/>
          <a:ext cx="5583383" cy="899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Replacement repair procedure for PVC pipe is outlined in </a:t>
          </a:r>
          <a:r>
            <a:rPr lang="en-US" sz="1800" i="1" kern="1200" dirty="0"/>
            <a:t>Contractor’s Guide</a:t>
          </a:r>
        </a:p>
      </dsp:txBody>
      <dsp:txXfrm>
        <a:off x="0" y="3597081"/>
        <a:ext cx="5583383" cy="8991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616DA-5340-46E2-B766-D4D4A278B4DE}">
      <dsp:nvSpPr>
        <dsp:cNvPr id="0" name=""/>
        <dsp:cNvSpPr/>
      </dsp:nvSpPr>
      <dsp:spPr>
        <a:xfrm>
          <a:off x="0" y="0"/>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98A60-6AE3-40A4-A243-F267545EB684}">
      <dsp:nvSpPr>
        <dsp:cNvPr id="0" name=""/>
        <dsp:cNvSpPr/>
      </dsp:nvSpPr>
      <dsp:spPr>
        <a:xfrm>
          <a:off x="0" y="0"/>
          <a:ext cx="5583383" cy="224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Pressure and leakage test includes “make-up water allowance” for entrapped air, movement of joints, and slight increase in I.D. due to internal pressure</a:t>
          </a:r>
        </a:p>
      </dsp:txBody>
      <dsp:txXfrm>
        <a:off x="0" y="0"/>
        <a:ext cx="5583383" cy="2248381"/>
      </dsp:txXfrm>
    </dsp:sp>
    <dsp:sp modelId="{1270C0B8-2ABE-487D-BB67-D6B69D2B429C}">
      <dsp:nvSpPr>
        <dsp:cNvPr id="0" name=""/>
        <dsp:cNvSpPr/>
      </dsp:nvSpPr>
      <dsp:spPr>
        <a:xfrm>
          <a:off x="0" y="2248381"/>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871E4-E256-4E84-B231-665D81F9D356}">
      <dsp:nvSpPr>
        <dsp:cNvPr id="0" name=""/>
        <dsp:cNvSpPr/>
      </dsp:nvSpPr>
      <dsp:spPr>
        <a:xfrm>
          <a:off x="0" y="2248381"/>
          <a:ext cx="5583383" cy="224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If the allowance is exceeded the test fails, the joints are not allowed to leak as part of the test</a:t>
          </a:r>
        </a:p>
      </dsp:txBody>
      <dsp:txXfrm>
        <a:off x="0" y="2248381"/>
        <a:ext cx="5583383" cy="22483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616DA-5340-46E2-B766-D4D4A278B4DE}">
      <dsp:nvSpPr>
        <dsp:cNvPr id="0" name=""/>
        <dsp:cNvSpPr/>
      </dsp:nvSpPr>
      <dsp:spPr>
        <a:xfrm>
          <a:off x="0" y="2110"/>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98A60-6AE3-40A4-A243-F267545EB684}">
      <dsp:nvSpPr>
        <dsp:cNvPr id="0" name=""/>
        <dsp:cNvSpPr/>
      </dsp:nvSpPr>
      <dsp:spPr>
        <a:xfrm>
          <a:off x="0" y="2110"/>
          <a:ext cx="5583383" cy="127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Granular materials specified for road subgrade have a very high soil modulus and offer excellent side support for flexible pipes</a:t>
          </a:r>
        </a:p>
      </dsp:txBody>
      <dsp:txXfrm>
        <a:off x="0" y="2110"/>
        <a:ext cx="5583383" cy="1272023"/>
      </dsp:txXfrm>
    </dsp:sp>
    <dsp:sp modelId="{1270C0B8-2ABE-487D-BB67-D6B69D2B429C}">
      <dsp:nvSpPr>
        <dsp:cNvPr id="0" name=""/>
        <dsp:cNvSpPr/>
      </dsp:nvSpPr>
      <dsp:spPr>
        <a:xfrm>
          <a:off x="0" y="1274134"/>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871E4-E256-4E84-B231-665D81F9D356}">
      <dsp:nvSpPr>
        <dsp:cNvPr id="0" name=""/>
        <dsp:cNvSpPr/>
      </dsp:nvSpPr>
      <dsp:spPr>
        <a:xfrm>
          <a:off x="0" y="1274134"/>
          <a:ext cx="5583383" cy="92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Construction loadings should be considered</a:t>
          </a:r>
        </a:p>
      </dsp:txBody>
      <dsp:txXfrm>
        <a:off x="0" y="1274134"/>
        <a:ext cx="5583383" cy="924888"/>
      </dsp:txXfrm>
    </dsp:sp>
    <dsp:sp modelId="{779524E1-ACCB-43D9-92BE-CAF412FD935D}">
      <dsp:nvSpPr>
        <dsp:cNvPr id="0" name=""/>
        <dsp:cNvSpPr/>
      </dsp:nvSpPr>
      <dsp:spPr>
        <a:xfrm>
          <a:off x="0" y="2199022"/>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6E1B9-8963-4045-BFEA-CDD76BBF073E}">
      <dsp:nvSpPr>
        <dsp:cNvPr id="0" name=""/>
        <dsp:cNvSpPr/>
      </dsp:nvSpPr>
      <dsp:spPr>
        <a:xfrm>
          <a:off x="0" y="2199022"/>
          <a:ext cx="5583383" cy="127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Wall thickness needed for pressure design provides sufficient pipe stiffness to prevent excess deflection under typical loading conditions</a:t>
          </a:r>
        </a:p>
      </dsp:txBody>
      <dsp:txXfrm>
        <a:off x="0" y="2199022"/>
        <a:ext cx="5583383" cy="1272023"/>
      </dsp:txXfrm>
    </dsp:sp>
    <dsp:sp modelId="{1860AC18-F36B-48A3-812F-715B7DB69DE4}">
      <dsp:nvSpPr>
        <dsp:cNvPr id="0" name=""/>
        <dsp:cNvSpPr/>
      </dsp:nvSpPr>
      <dsp:spPr>
        <a:xfrm>
          <a:off x="0" y="3471046"/>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8F262-0EE0-4A8E-AC7E-3AC55355609F}">
      <dsp:nvSpPr>
        <dsp:cNvPr id="0" name=""/>
        <dsp:cNvSpPr/>
      </dsp:nvSpPr>
      <dsp:spPr>
        <a:xfrm>
          <a:off x="0" y="3471046"/>
          <a:ext cx="5583383" cy="127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Casing not necessary with proper backfill and compaction</a:t>
          </a:r>
        </a:p>
      </dsp:txBody>
      <dsp:txXfrm>
        <a:off x="0" y="3471046"/>
        <a:ext cx="5583383" cy="12720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616DA-5340-46E2-B766-D4D4A278B4DE}">
      <dsp:nvSpPr>
        <dsp:cNvPr id="0" name=""/>
        <dsp:cNvSpPr/>
      </dsp:nvSpPr>
      <dsp:spPr>
        <a:xfrm>
          <a:off x="0" y="2194"/>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98A60-6AE3-40A4-A243-F267545EB684}">
      <dsp:nvSpPr>
        <dsp:cNvPr id="0" name=""/>
        <dsp:cNvSpPr/>
      </dsp:nvSpPr>
      <dsp:spPr>
        <a:xfrm>
          <a:off x="0" y="2194"/>
          <a:ext cx="5583383" cy="1230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Bell direction does not affect hydraulic performance of PVC pipe</a:t>
          </a:r>
        </a:p>
      </dsp:txBody>
      <dsp:txXfrm>
        <a:off x="0" y="2194"/>
        <a:ext cx="5583383" cy="1230523"/>
      </dsp:txXfrm>
    </dsp:sp>
    <dsp:sp modelId="{1270C0B8-2ABE-487D-BB67-D6B69D2B429C}">
      <dsp:nvSpPr>
        <dsp:cNvPr id="0" name=""/>
        <dsp:cNvSpPr/>
      </dsp:nvSpPr>
      <dsp:spPr>
        <a:xfrm>
          <a:off x="0" y="1232718"/>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871E4-E256-4E84-B231-665D81F9D356}">
      <dsp:nvSpPr>
        <dsp:cNvPr id="0" name=""/>
        <dsp:cNvSpPr/>
      </dsp:nvSpPr>
      <dsp:spPr>
        <a:xfrm>
          <a:off x="0" y="1232718"/>
          <a:ext cx="5583383" cy="894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Bell direction should be taken into consideration during installation</a:t>
          </a:r>
        </a:p>
      </dsp:txBody>
      <dsp:txXfrm>
        <a:off x="0" y="1232718"/>
        <a:ext cx="5583383" cy="894713"/>
      </dsp:txXfrm>
    </dsp:sp>
    <dsp:sp modelId="{779524E1-ACCB-43D9-92BE-CAF412FD935D}">
      <dsp:nvSpPr>
        <dsp:cNvPr id="0" name=""/>
        <dsp:cNvSpPr/>
      </dsp:nvSpPr>
      <dsp:spPr>
        <a:xfrm>
          <a:off x="0" y="2127431"/>
          <a:ext cx="5583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6E1B9-8963-4045-BFEA-CDD76BBF073E}">
      <dsp:nvSpPr>
        <dsp:cNvPr id="0" name=""/>
        <dsp:cNvSpPr/>
      </dsp:nvSpPr>
      <dsp:spPr>
        <a:xfrm>
          <a:off x="0" y="2127431"/>
          <a:ext cx="5583383" cy="1230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Spigot end should be inserted into the bell end</a:t>
          </a:r>
        </a:p>
      </dsp:txBody>
      <dsp:txXfrm>
        <a:off x="0" y="2127431"/>
        <a:ext cx="5583383" cy="123052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D1C7C6-0955-41C2-A541-807D67DC69EC}"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08AC5-88C2-48AB-B6D5-0E3FEE7039F9}" type="slidenum">
              <a:rPr lang="en-US" smtClean="0"/>
              <a:t>‹#›</a:t>
            </a:fld>
            <a:endParaRPr lang="en-US"/>
          </a:p>
        </p:txBody>
      </p:sp>
    </p:spTree>
    <p:extLst>
      <p:ext uri="{BB962C8B-B14F-4D97-AF65-F5344CB8AC3E}">
        <p14:creationId xmlns:p14="http://schemas.microsoft.com/office/powerpoint/2010/main" val="2055939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3939" indent="-301259">
              <a:spcBef>
                <a:spcPct val="30000"/>
              </a:spcBef>
              <a:defRPr sz="1200">
                <a:solidFill>
                  <a:schemeClr val="tx1"/>
                </a:solidFill>
                <a:latin typeface="Calibri" panose="020F0502020204030204" pitchFamily="34" charset="0"/>
              </a:defRPr>
            </a:lvl2pPr>
            <a:lvl3pPr marL="1206700" indent="-241340">
              <a:spcBef>
                <a:spcPct val="30000"/>
              </a:spcBef>
              <a:defRPr sz="1200">
                <a:solidFill>
                  <a:schemeClr val="tx1"/>
                </a:solidFill>
                <a:latin typeface="Calibri" panose="020F0502020204030204" pitchFamily="34" charset="0"/>
              </a:defRPr>
            </a:lvl3pPr>
            <a:lvl4pPr marL="1691044" indent="-241340">
              <a:spcBef>
                <a:spcPct val="30000"/>
              </a:spcBef>
              <a:defRPr sz="1200">
                <a:solidFill>
                  <a:schemeClr val="tx1"/>
                </a:solidFill>
                <a:latin typeface="Calibri" panose="020F0502020204030204" pitchFamily="34" charset="0"/>
              </a:defRPr>
            </a:lvl4pPr>
            <a:lvl5pPr marL="2173724" indent="-241340">
              <a:spcBef>
                <a:spcPct val="30000"/>
              </a:spcBef>
              <a:defRPr sz="1200">
                <a:solidFill>
                  <a:schemeClr val="tx1"/>
                </a:solidFill>
                <a:latin typeface="Calibri" panose="020F0502020204030204" pitchFamily="34" charset="0"/>
              </a:defRPr>
            </a:lvl5pPr>
            <a:lvl6pPr marL="2653075" indent="-241340" eaLnBrk="0" fontAlgn="base" hangingPunct="0">
              <a:spcBef>
                <a:spcPct val="30000"/>
              </a:spcBef>
              <a:spcAft>
                <a:spcPct val="0"/>
              </a:spcAft>
              <a:defRPr sz="1200">
                <a:solidFill>
                  <a:schemeClr val="tx1"/>
                </a:solidFill>
                <a:latin typeface="Calibri" panose="020F0502020204030204" pitchFamily="34" charset="0"/>
              </a:defRPr>
            </a:lvl6pPr>
            <a:lvl7pPr marL="3132425" indent="-241340" eaLnBrk="0" fontAlgn="base" hangingPunct="0">
              <a:spcBef>
                <a:spcPct val="30000"/>
              </a:spcBef>
              <a:spcAft>
                <a:spcPct val="0"/>
              </a:spcAft>
              <a:defRPr sz="1200">
                <a:solidFill>
                  <a:schemeClr val="tx1"/>
                </a:solidFill>
                <a:latin typeface="Calibri" panose="020F0502020204030204" pitchFamily="34" charset="0"/>
              </a:defRPr>
            </a:lvl7pPr>
            <a:lvl8pPr marL="3611776" indent="-241340" eaLnBrk="0" fontAlgn="base" hangingPunct="0">
              <a:spcBef>
                <a:spcPct val="30000"/>
              </a:spcBef>
              <a:spcAft>
                <a:spcPct val="0"/>
              </a:spcAft>
              <a:defRPr sz="1200">
                <a:solidFill>
                  <a:schemeClr val="tx1"/>
                </a:solidFill>
                <a:latin typeface="Calibri" panose="020F0502020204030204" pitchFamily="34" charset="0"/>
              </a:defRPr>
            </a:lvl8pPr>
            <a:lvl9pPr marL="4091127" indent="-24134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404F06-BADC-4F84-925B-2FF4FE4DD876}" type="slidenum">
              <a:rPr lang="en-US" altLang="en-US" smtClean="0">
                <a:solidFill>
                  <a:srgbClr val="000000"/>
                </a:solidFill>
                <a:latin typeface="Arial" panose="020B0604020202020204" pitchFamily="34" charset="0"/>
              </a:rPr>
              <a:pPr>
                <a:spcBef>
                  <a:spcPct val="0"/>
                </a:spcBef>
              </a:pPr>
              <a:t>2</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05639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20725" indent="-276225">
              <a:spcBef>
                <a:spcPct val="30000"/>
              </a:spcBef>
              <a:defRPr sz="1200">
                <a:solidFill>
                  <a:schemeClr val="tx1"/>
                </a:solidFill>
                <a:latin typeface="Calibri" panose="020F0502020204030204" pitchFamily="34" charset="0"/>
              </a:defRPr>
            </a:lvl2pPr>
            <a:lvl3pPr marL="1109663" indent="-220663">
              <a:spcBef>
                <a:spcPct val="30000"/>
              </a:spcBef>
              <a:defRPr sz="1200">
                <a:solidFill>
                  <a:schemeClr val="tx1"/>
                </a:solidFill>
                <a:latin typeface="Calibri" panose="020F0502020204030204" pitchFamily="34" charset="0"/>
              </a:defRPr>
            </a:lvl3pPr>
            <a:lvl4pPr marL="1552575" indent="-220663">
              <a:spcBef>
                <a:spcPct val="30000"/>
              </a:spcBef>
              <a:defRPr sz="1200">
                <a:solidFill>
                  <a:schemeClr val="tx1"/>
                </a:solidFill>
                <a:latin typeface="Calibri" panose="020F0502020204030204" pitchFamily="34" charset="0"/>
              </a:defRPr>
            </a:lvl4pPr>
            <a:lvl5pPr marL="1998663" indent="-220663">
              <a:spcBef>
                <a:spcPct val="30000"/>
              </a:spcBef>
              <a:defRPr sz="1200">
                <a:solidFill>
                  <a:schemeClr val="tx1"/>
                </a:solidFill>
                <a:latin typeface="Calibri" panose="020F0502020204030204" pitchFamily="34" charset="0"/>
              </a:defRPr>
            </a:lvl5pPr>
            <a:lvl6pPr marL="2455863" indent="-220663" eaLnBrk="0" fontAlgn="base" hangingPunct="0">
              <a:spcBef>
                <a:spcPct val="30000"/>
              </a:spcBef>
              <a:spcAft>
                <a:spcPct val="0"/>
              </a:spcAft>
              <a:defRPr sz="1200">
                <a:solidFill>
                  <a:schemeClr val="tx1"/>
                </a:solidFill>
                <a:latin typeface="Calibri" panose="020F0502020204030204" pitchFamily="34" charset="0"/>
              </a:defRPr>
            </a:lvl6pPr>
            <a:lvl7pPr marL="2913063" indent="-220663" eaLnBrk="0" fontAlgn="base" hangingPunct="0">
              <a:spcBef>
                <a:spcPct val="30000"/>
              </a:spcBef>
              <a:spcAft>
                <a:spcPct val="0"/>
              </a:spcAft>
              <a:defRPr sz="1200">
                <a:solidFill>
                  <a:schemeClr val="tx1"/>
                </a:solidFill>
                <a:latin typeface="Calibri" panose="020F0502020204030204" pitchFamily="34" charset="0"/>
              </a:defRPr>
            </a:lvl7pPr>
            <a:lvl8pPr marL="3370263" indent="-220663" eaLnBrk="0" fontAlgn="base" hangingPunct="0">
              <a:spcBef>
                <a:spcPct val="30000"/>
              </a:spcBef>
              <a:spcAft>
                <a:spcPct val="0"/>
              </a:spcAft>
              <a:defRPr sz="1200">
                <a:solidFill>
                  <a:schemeClr val="tx1"/>
                </a:solidFill>
                <a:latin typeface="Calibri" panose="020F0502020204030204" pitchFamily="34" charset="0"/>
              </a:defRPr>
            </a:lvl8pPr>
            <a:lvl9pPr marL="3827463" indent="-2206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AF003C-C452-4966-839F-D678812A11CC}" type="slidenum">
              <a:rPr lang="en-CA" altLang="en-US" smtClean="0">
                <a:solidFill>
                  <a:srgbClr val="000000"/>
                </a:solidFill>
                <a:latin typeface="Arial" panose="020B0604020202020204" pitchFamily="34" charset="0"/>
              </a:rPr>
              <a:pPr>
                <a:spcBef>
                  <a:spcPct val="0"/>
                </a:spcBef>
              </a:pPr>
              <a:t>15</a:t>
            </a:fld>
            <a:endParaRPr lang="en-CA" altLang="en-US">
              <a:solidFill>
                <a:srgbClr val="000000"/>
              </a:solidFill>
              <a:latin typeface="Arial" panose="020B0604020202020204" pitchFamily="34" charset="0"/>
            </a:endParaRPr>
          </a:p>
        </p:txBody>
      </p:sp>
      <p:sp>
        <p:nvSpPr>
          <p:cNvPr id="109571" name="Rectangle 2"/>
          <p:cNvSpPr>
            <a:spLocks noGrp="1" noRot="1" noChangeAspect="1" noChangeArrowheads="1" noTextEdit="1"/>
          </p:cNvSpPr>
          <p:nvPr>
            <p:ph type="sldImg"/>
          </p:nvPr>
        </p:nvSpPr>
        <p:spPr bwMode="auto">
          <a:xfrm>
            <a:off x="433388" y="709613"/>
            <a:ext cx="6216650" cy="3497262"/>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946150" y="4448175"/>
            <a:ext cx="5184775" cy="421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54" tIns="47279" rIns="94554" bIns="47279" numCol="1" anchor="t" anchorCtr="0" compatLnSpc="1">
            <a:prstTxWarp prst="textNoShape">
              <a:avLst/>
            </a:prstTxWarp>
          </a:bodyPr>
          <a:lstStyle/>
          <a:p>
            <a:pPr eaLnBrk="1" hangingPunct="1">
              <a:tabLst>
                <a:tab pos="466725" algn="l"/>
              </a:tabLst>
            </a:pPr>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1272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3939" indent="-301259">
              <a:spcBef>
                <a:spcPct val="30000"/>
              </a:spcBef>
              <a:defRPr sz="1200">
                <a:solidFill>
                  <a:schemeClr val="tx1"/>
                </a:solidFill>
                <a:latin typeface="Calibri" panose="020F0502020204030204" pitchFamily="34" charset="0"/>
              </a:defRPr>
            </a:lvl2pPr>
            <a:lvl3pPr marL="1206700" indent="-241340">
              <a:spcBef>
                <a:spcPct val="30000"/>
              </a:spcBef>
              <a:defRPr sz="1200">
                <a:solidFill>
                  <a:schemeClr val="tx1"/>
                </a:solidFill>
                <a:latin typeface="Calibri" panose="020F0502020204030204" pitchFamily="34" charset="0"/>
              </a:defRPr>
            </a:lvl3pPr>
            <a:lvl4pPr marL="1691044" indent="-241340">
              <a:spcBef>
                <a:spcPct val="30000"/>
              </a:spcBef>
              <a:defRPr sz="1200">
                <a:solidFill>
                  <a:schemeClr val="tx1"/>
                </a:solidFill>
                <a:latin typeface="Calibri" panose="020F0502020204030204" pitchFamily="34" charset="0"/>
              </a:defRPr>
            </a:lvl4pPr>
            <a:lvl5pPr marL="2173724" indent="-241340">
              <a:spcBef>
                <a:spcPct val="30000"/>
              </a:spcBef>
              <a:defRPr sz="1200">
                <a:solidFill>
                  <a:schemeClr val="tx1"/>
                </a:solidFill>
                <a:latin typeface="Calibri" panose="020F0502020204030204" pitchFamily="34" charset="0"/>
              </a:defRPr>
            </a:lvl5pPr>
            <a:lvl6pPr marL="2653075" indent="-241340" eaLnBrk="0" fontAlgn="base" hangingPunct="0">
              <a:spcBef>
                <a:spcPct val="30000"/>
              </a:spcBef>
              <a:spcAft>
                <a:spcPct val="0"/>
              </a:spcAft>
              <a:defRPr sz="1200">
                <a:solidFill>
                  <a:schemeClr val="tx1"/>
                </a:solidFill>
                <a:latin typeface="Calibri" panose="020F0502020204030204" pitchFamily="34" charset="0"/>
              </a:defRPr>
            </a:lvl6pPr>
            <a:lvl7pPr marL="3132425" indent="-241340" eaLnBrk="0" fontAlgn="base" hangingPunct="0">
              <a:spcBef>
                <a:spcPct val="30000"/>
              </a:spcBef>
              <a:spcAft>
                <a:spcPct val="0"/>
              </a:spcAft>
              <a:defRPr sz="1200">
                <a:solidFill>
                  <a:schemeClr val="tx1"/>
                </a:solidFill>
                <a:latin typeface="Calibri" panose="020F0502020204030204" pitchFamily="34" charset="0"/>
              </a:defRPr>
            </a:lvl7pPr>
            <a:lvl8pPr marL="3611776" indent="-241340" eaLnBrk="0" fontAlgn="base" hangingPunct="0">
              <a:spcBef>
                <a:spcPct val="30000"/>
              </a:spcBef>
              <a:spcAft>
                <a:spcPct val="0"/>
              </a:spcAft>
              <a:defRPr sz="1200">
                <a:solidFill>
                  <a:schemeClr val="tx1"/>
                </a:solidFill>
                <a:latin typeface="Calibri" panose="020F0502020204030204" pitchFamily="34" charset="0"/>
              </a:defRPr>
            </a:lvl8pPr>
            <a:lvl9pPr marL="4091127" indent="-24134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404F06-BADC-4F84-925B-2FF4FE4DD876}" type="slidenum">
              <a:rPr lang="en-US" altLang="en-US" smtClean="0">
                <a:solidFill>
                  <a:srgbClr val="000000"/>
                </a:solidFill>
                <a:latin typeface="Arial" panose="020B0604020202020204" pitchFamily="34" charset="0"/>
              </a:rPr>
              <a:pPr>
                <a:spcBef>
                  <a:spcPct val="0"/>
                </a:spcBef>
              </a:pPr>
              <a:t>20</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705305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097" indent="-295555">
              <a:spcBef>
                <a:spcPct val="30000"/>
              </a:spcBef>
              <a:defRPr sz="1200">
                <a:solidFill>
                  <a:schemeClr val="tx1"/>
                </a:solidFill>
                <a:latin typeface="Calibri" panose="020F0502020204030204" pitchFamily="34" charset="0"/>
              </a:defRPr>
            </a:lvl2pPr>
            <a:lvl3pPr marL="1183853" indent="-236770">
              <a:spcBef>
                <a:spcPct val="30000"/>
              </a:spcBef>
              <a:defRPr sz="1200">
                <a:solidFill>
                  <a:schemeClr val="tx1"/>
                </a:solidFill>
                <a:latin typeface="Calibri" panose="020F0502020204030204" pitchFamily="34" charset="0"/>
              </a:defRPr>
            </a:lvl3pPr>
            <a:lvl4pPr marL="1659027" indent="-236770">
              <a:spcBef>
                <a:spcPct val="30000"/>
              </a:spcBef>
              <a:defRPr sz="1200">
                <a:solidFill>
                  <a:schemeClr val="tx1"/>
                </a:solidFill>
                <a:latin typeface="Calibri" panose="020F0502020204030204" pitchFamily="34" charset="0"/>
              </a:defRPr>
            </a:lvl4pPr>
            <a:lvl5pPr marL="2132568" indent="-236770">
              <a:spcBef>
                <a:spcPct val="30000"/>
              </a:spcBef>
              <a:defRPr sz="1200">
                <a:solidFill>
                  <a:schemeClr val="tx1"/>
                </a:solidFill>
                <a:latin typeface="Calibri" panose="020F0502020204030204" pitchFamily="34" charset="0"/>
              </a:defRPr>
            </a:lvl5pPr>
            <a:lvl6pPr marL="2602844" indent="-236770" eaLnBrk="0" fontAlgn="base" hangingPunct="0">
              <a:spcBef>
                <a:spcPct val="30000"/>
              </a:spcBef>
              <a:spcAft>
                <a:spcPct val="0"/>
              </a:spcAft>
              <a:defRPr sz="1200">
                <a:solidFill>
                  <a:schemeClr val="tx1"/>
                </a:solidFill>
                <a:latin typeface="Calibri" panose="020F0502020204030204" pitchFamily="34" charset="0"/>
              </a:defRPr>
            </a:lvl6pPr>
            <a:lvl7pPr marL="3073118" indent="-236770" eaLnBrk="0" fontAlgn="base" hangingPunct="0">
              <a:spcBef>
                <a:spcPct val="30000"/>
              </a:spcBef>
              <a:spcAft>
                <a:spcPct val="0"/>
              </a:spcAft>
              <a:defRPr sz="1200">
                <a:solidFill>
                  <a:schemeClr val="tx1"/>
                </a:solidFill>
                <a:latin typeface="Calibri" panose="020F0502020204030204" pitchFamily="34" charset="0"/>
              </a:defRPr>
            </a:lvl7pPr>
            <a:lvl8pPr marL="3543394" indent="-236770" eaLnBrk="0" fontAlgn="base" hangingPunct="0">
              <a:spcBef>
                <a:spcPct val="30000"/>
              </a:spcBef>
              <a:spcAft>
                <a:spcPct val="0"/>
              </a:spcAft>
              <a:defRPr sz="1200">
                <a:solidFill>
                  <a:schemeClr val="tx1"/>
                </a:solidFill>
                <a:latin typeface="Calibri" panose="020F0502020204030204" pitchFamily="34" charset="0"/>
              </a:defRPr>
            </a:lvl8pPr>
            <a:lvl9pPr marL="4013668" indent="-23677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3D9F7F-9748-476B-8E7D-E741F6F874BA}" type="slidenum">
              <a:rPr lang="en-US" altLang="en-US" smtClean="0">
                <a:solidFill>
                  <a:srgbClr val="000000"/>
                </a:solidFill>
                <a:latin typeface="Arial" panose="020B0604020202020204" pitchFamily="34" charset="0"/>
              </a:rPr>
              <a:pPr>
                <a:spcBef>
                  <a:spcPct val="0"/>
                </a:spcBef>
              </a:pPr>
              <a:t>21</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860694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097" indent="-295555">
              <a:spcBef>
                <a:spcPct val="30000"/>
              </a:spcBef>
              <a:defRPr sz="1200">
                <a:solidFill>
                  <a:schemeClr val="tx1"/>
                </a:solidFill>
                <a:latin typeface="Calibri" panose="020F0502020204030204" pitchFamily="34" charset="0"/>
              </a:defRPr>
            </a:lvl2pPr>
            <a:lvl3pPr marL="1183853" indent="-236770">
              <a:spcBef>
                <a:spcPct val="30000"/>
              </a:spcBef>
              <a:defRPr sz="1200">
                <a:solidFill>
                  <a:schemeClr val="tx1"/>
                </a:solidFill>
                <a:latin typeface="Calibri" panose="020F0502020204030204" pitchFamily="34" charset="0"/>
              </a:defRPr>
            </a:lvl3pPr>
            <a:lvl4pPr marL="1659027" indent="-236770">
              <a:spcBef>
                <a:spcPct val="30000"/>
              </a:spcBef>
              <a:defRPr sz="1200">
                <a:solidFill>
                  <a:schemeClr val="tx1"/>
                </a:solidFill>
                <a:latin typeface="Calibri" panose="020F0502020204030204" pitchFamily="34" charset="0"/>
              </a:defRPr>
            </a:lvl4pPr>
            <a:lvl5pPr marL="2132568" indent="-236770">
              <a:spcBef>
                <a:spcPct val="30000"/>
              </a:spcBef>
              <a:defRPr sz="1200">
                <a:solidFill>
                  <a:schemeClr val="tx1"/>
                </a:solidFill>
                <a:latin typeface="Calibri" panose="020F0502020204030204" pitchFamily="34" charset="0"/>
              </a:defRPr>
            </a:lvl5pPr>
            <a:lvl6pPr marL="2602844" indent="-236770" eaLnBrk="0" fontAlgn="base" hangingPunct="0">
              <a:spcBef>
                <a:spcPct val="30000"/>
              </a:spcBef>
              <a:spcAft>
                <a:spcPct val="0"/>
              </a:spcAft>
              <a:defRPr sz="1200">
                <a:solidFill>
                  <a:schemeClr val="tx1"/>
                </a:solidFill>
                <a:latin typeface="Calibri" panose="020F0502020204030204" pitchFamily="34" charset="0"/>
              </a:defRPr>
            </a:lvl6pPr>
            <a:lvl7pPr marL="3073118" indent="-236770" eaLnBrk="0" fontAlgn="base" hangingPunct="0">
              <a:spcBef>
                <a:spcPct val="30000"/>
              </a:spcBef>
              <a:spcAft>
                <a:spcPct val="0"/>
              </a:spcAft>
              <a:defRPr sz="1200">
                <a:solidFill>
                  <a:schemeClr val="tx1"/>
                </a:solidFill>
                <a:latin typeface="Calibri" panose="020F0502020204030204" pitchFamily="34" charset="0"/>
              </a:defRPr>
            </a:lvl7pPr>
            <a:lvl8pPr marL="3543394" indent="-236770" eaLnBrk="0" fontAlgn="base" hangingPunct="0">
              <a:spcBef>
                <a:spcPct val="30000"/>
              </a:spcBef>
              <a:spcAft>
                <a:spcPct val="0"/>
              </a:spcAft>
              <a:defRPr sz="1200">
                <a:solidFill>
                  <a:schemeClr val="tx1"/>
                </a:solidFill>
                <a:latin typeface="Calibri" panose="020F0502020204030204" pitchFamily="34" charset="0"/>
              </a:defRPr>
            </a:lvl8pPr>
            <a:lvl9pPr marL="4013668" indent="-23677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3D9F7F-9748-476B-8E7D-E741F6F874BA}" type="slidenum">
              <a:rPr lang="en-US" altLang="en-US" smtClean="0">
                <a:solidFill>
                  <a:srgbClr val="000000"/>
                </a:solidFill>
                <a:latin typeface="Arial" panose="020B0604020202020204" pitchFamily="34" charset="0"/>
              </a:rPr>
              <a:pPr>
                <a:spcBef>
                  <a:spcPct val="0"/>
                </a:spcBef>
              </a:pPr>
              <a:t>23</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96311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097" indent="-295555">
              <a:spcBef>
                <a:spcPct val="30000"/>
              </a:spcBef>
              <a:defRPr sz="1200">
                <a:solidFill>
                  <a:schemeClr val="tx1"/>
                </a:solidFill>
                <a:latin typeface="Calibri" panose="020F0502020204030204" pitchFamily="34" charset="0"/>
              </a:defRPr>
            </a:lvl2pPr>
            <a:lvl3pPr marL="1183853" indent="-236770">
              <a:spcBef>
                <a:spcPct val="30000"/>
              </a:spcBef>
              <a:defRPr sz="1200">
                <a:solidFill>
                  <a:schemeClr val="tx1"/>
                </a:solidFill>
                <a:latin typeface="Calibri" panose="020F0502020204030204" pitchFamily="34" charset="0"/>
              </a:defRPr>
            </a:lvl3pPr>
            <a:lvl4pPr marL="1659027" indent="-236770">
              <a:spcBef>
                <a:spcPct val="30000"/>
              </a:spcBef>
              <a:defRPr sz="1200">
                <a:solidFill>
                  <a:schemeClr val="tx1"/>
                </a:solidFill>
                <a:latin typeface="Calibri" panose="020F0502020204030204" pitchFamily="34" charset="0"/>
              </a:defRPr>
            </a:lvl4pPr>
            <a:lvl5pPr marL="2132568" indent="-236770">
              <a:spcBef>
                <a:spcPct val="30000"/>
              </a:spcBef>
              <a:defRPr sz="1200">
                <a:solidFill>
                  <a:schemeClr val="tx1"/>
                </a:solidFill>
                <a:latin typeface="Calibri" panose="020F0502020204030204" pitchFamily="34" charset="0"/>
              </a:defRPr>
            </a:lvl5pPr>
            <a:lvl6pPr marL="2602844" indent="-236770" eaLnBrk="0" fontAlgn="base" hangingPunct="0">
              <a:spcBef>
                <a:spcPct val="30000"/>
              </a:spcBef>
              <a:spcAft>
                <a:spcPct val="0"/>
              </a:spcAft>
              <a:defRPr sz="1200">
                <a:solidFill>
                  <a:schemeClr val="tx1"/>
                </a:solidFill>
                <a:latin typeface="Calibri" panose="020F0502020204030204" pitchFamily="34" charset="0"/>
              </a:defRPr>
            </a:lvl6pPr>
            <a:lvl7pPr marL="3073118" indent="-236770" eaLnBrk="0" fontAlgn="base" hangingPunct="0">
              <a:spcBef>
                <a:spcPct val="30000"/>
              </a:spcBef>
              <a:spcAft>
                <a:spcPct val="0"/>
              </a:spcAft>
              <a:defRPr sz="1200">
                <a:solidFill>
                  <a:schemeClr val="tx1"/>
                </a:solidFill>
                <a:latin typeface="Calibri" panose="020F0502020204030204" pitchFamily="34" charset="0"/>
              </a:defRPr>
            </a:lvl7pPr>
            <a:lvl8pPr marL="3543394" indent="-236770" eaLnBrk="0" fontAlgn="base" hangingPunct="0">
              <a:spcBef>
                <a:spcPct val="30000"/>
              </a:spcBef>
              <a:spcAft>
                <a:spcPct val="0"/>
              </a:spcAft>
              <a:defRPr sz="1200">
                <a:solidFill>
                  <a:schemeClr val="tx1"/>
                </a:solidFill>
                <a:latin typeface="Calibri" panose="020F0502020204030204" pitchFamily="34" charset="0"/>
              </a:defRPr>
            </a:lvl8pPr>
            <a:lvl9pPr marL="4013668" indent="-23677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3D9F7F-9748-476B-8E7D-E741F6F874BA}" type="slidenum">
              <a:rPr lang="en-US" altLang="en-US" smtClean="0">
                <a:solidFill>
                  <a:srgbClr val="000000"/>
                </a:solidFill>
                <a:latin typeface="Arial" panose="020B0604020202020204" pitchFamily="34" charset="0"/>
              </a:rPr>
              <a:pPr>
                <a:spcBef>
                  <a:spcPct val="0"/>
                </a:spcBef>
              </a:pPr>
              <a:t>27</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509905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3939" indent="-301259">
              <a:spcBef>
                <a:spcPct val="30000"/>
              </a:spcBef>
              <a:defRPr sz="1200">
                <a:solidFill>
                  <a:schemeClr val="tx1"/>
                </a:solidFill>
                <a:latin typeface="Calibri" panose="020F0502020204030204" pitchFamily="34" charset="0"/>
              </a:defRPr>
            </a:lvl2pPr>
            <a:lvl3pPr marL="1206700" indent="-241340">
              <a:spcBef>
                <a:spcPct val="30000"/>
              </a:spcBef>
              <a:defRPr sz="1200">
                <a:solidFill>
                  <a:schemeClr val="tx1"/>
                </a:solidFill>
                <a:latin typeface="Calibri" panose="020F0502020204030204" pitchFamily="34" charset="0"/>
              </a:defRPr>
            </a:lvl3pPr>
            <a:lvl4pPr marL="1691044" indent="-241340">
              <a:spcBef>
                <a:spcPct val="30000"/>
              </a:spcBef>
              <a:defRPr sz="1200">
                <a:solidFill>
                  <a:schemeClr val="tx1"/>
                </a:solidFill>
                <a:latin typeface="Calibri" panose="020F0502020204030204" pitchFamily="34" charset="0"/>
              </a:defRPr>
            </a:lvl4pPr>
            <a:lvl5pPr marL="2173724" indent="-241340">
              <a:spcBef>
                <a:spcPct val="30000"/>
              </a:spcBef>
              <a:defRPr sz="1200">
                <a:solidFill>
                  <a:schemeClr val="tx1"/>
                </a:solidFill>
                <a:latin typeface="Calibri" panose="020F0502020204030204" pitchFamily="34" charset="0"/>
              </a:defRPr>
            </a:lvl5pPr>
            <a:lvl6pPr marL="2653075" indent="-241340" eaLnBrk="0" fontAlgn="base" hangingPunct="0">
              <a:spcBef>
                <a:spcPct val="30000"/>
              </a:spcBef>
              <a:spcAft>
                <a:spcPct val="0"/>
              </a:spcAft>
              <a:defRPr sz="1200">
                <a:solidFill>
                  <a:schemeClr val="tx1"/>
                </a:solidFill>
                <a:latin typeface="Calibri" panose="020F0502020204030204" pitchFamily="34" charset="0"/>
              </a:defRPr>
            </a:lvl6pPr>
            <a:lvl7pPr marL="3132425" indent="-241340" eaLnBrk="0" fontAlgn="base" hangingPunct="0">
              <a:spcBef>
                <a:spcPct val="30000"/>
              </a:spcBef>
              <a:spcAft>
                <a:spcPct val="0"/>
              </a:spcAft>
              <a:defRPr sz="1200">
                <a:solidFill>
                  <a:schemeClr val="tx1"/>
                </a:solidFill>
                <a:latin typeface="Calibri" panose="020F0502020204030204" pitchFamily="34" charset="0"/>
              </a:defRPr>
            </a:lvl7pPr>
            <a:lvl8pPr marL="3611776" indent="-241340" eaLnBrk="0" fontAlgn="base" hangingPunct="0">
              <a:spcBef>
                <a:spcPct val="30000"/>
              </a:spcBef>
              <a:spcAft>
                <a:spcPct val="0"/>
              </a:spcAft>
              <a:defRPr sz="1200">
                <a:solidFill>
                  <a:schemeClr val="tx1"/>
                </a:solidFill>
                <a:latin typeface="Calibri" panose="020F0502020204030204" pitchFamily="34" charset="0"/>
              </a:defRPr>
            </a:lvl8pPr>
            <a:lvl9pPr marL="4091127" indent="-24134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404F06-BADC-4F84-925B-2FF4FE4DD876}" type="slidenum">
              <a:rPr lang="en-US" altLang="en-US" smtClean="0">
                <a:solidFill>
                  <a:srgbClr val="000000"/>
                </a:solidFill>
                <a:latin typeface="Arial" panose="020B0604020202020204" pitchFamily="34" charset="0"/>
              </a:rPr>
              <a:pPr>
                <a:spcBef>
                  <a:spcPct val="0"/>
                </a:spcBef>
              </a:pPr>
              <a:t>34</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61225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3939" indent="-301259">
              <a:spcBef>
                <a:spcPct val="30000"/>
              </a:spcBef>
              <a:defRPr sz="1200">
                <a:solidFill>
                  <a:schemeClr val="tx1"/>
                </a:solidFill>
                <a:latin typeface="Calibri" panose="020F0502020204030204" pitchFamily="34" charset="0"/>
              </a:defRPr>
            </a:lvl2pPr>
            <a:lvl3pPr marL="1206700" indent="-241340">
              <a:spcBef>
                <a:spcPct val="30000"/>
              </a:spcBef>
              <a:defRPr sz="1200">
                <a:solidFill>
                  <a:schemeClr val="tx1"/>
                </a:solidFill>
                <a:latin typeface="Calibri" panose="020F0502020204030204" pitchFamily="34" charset="0"/>
              </a:defRPr>
            </a:lvl3pPr>
            <a:lvl4pPr marL="1691044" indent="-241340">
              <a:spcBef>
                <a:spcPct val="30000"/>
              </a:spcBef>
              <a:defRPr sz="1200">
                <a:solidFill>
                  <a:schemeClr val="tx1"/>
                </a:solidFill>
                <a:latin typeface="Calibri" panose="020F0502020204030204" pitchFamily="34" charset="0"/>
              </a:defRPr>
            </a:lvl4pPr>
            <a:lvl5pPr marL="2173724" indent="-241340">
              <a:spcBef>
                <a:spcPct val="30000"/>
              </a:spcBef>
              <a:defRPr sz="1200">
                <a:solidFill>
                  <a:schemeClr val="tx1"/>
                </a:solidFill>
                <a:latin typeface="Calibri" panose="020F0502020204030204" pitchFamily="34" charset="0"/>
              </a:defRPr>
            </a:lvl5pPr>
            <a:lvl6pPr marL="2653075" indent="-241340" eaLnBrk="0" fontAlgn="base" hangingPunct="0">
              <a:spcBef>
                <a:spcPct val="30000"/>
              </a:spcBef>
              <a:spcAft>
                <a:spcPct val="0"/>
              </a:spcAft>
              <a:defRPr sz="1200">
                <a:solidFill>
                  <a:schemeClr val="tx1"/>
                </a:solidFill>
                <a:latin typeface="Calibri" panose="020F0502020204030204" pitchFamily="34" charset="0"/>
              </a:defRPr>
            </a:lvl6pPr>
            <a:lvl7pPr marL="3132425" indent="-241340" eaLnBrk="0" fontAlgn="base" hangingPunct="0">
              <a:spcBef>
                <a:spcPct val="30000"/>
              </a:spcBef>
              <a:spcAft>
                <a:spcPct val="0"/>
              </a:spcAft>
              <a:defRPr sz="1200">
                <a:solidFill>
                  <a:schemeClr val="tx1"/>
                </a:solidFill>
                <a:latin typeface="Calibri" panose="020F0502020204030204" pitchFamily="34" charset="0"/>
              </a:defRPr>
            </a:lvl7pPr>
            <a:lvl8pPr marL="3611776" indent="-241340" eaLnBrk="0" fontAlgn="base" hangingPunct="0">
              <a:spcBef>
                <a:spcPct val="30000"/>
              </a:spcBef>
              <a:spcAft>
                <a:spcPct val="0"/>
              </a:spcAft>
              <a:defRPr sz="1200">
                <a:solidFill>
                  <a:schemeClr val="tx1"/>
                </a:solidFill>
                <a:latin typeface="Calibri" panose="020F0502020204030204" pitchFamily="34" charset="0"/>
              </a:defRPr>
            </a:lvl8pPr>
            <a:lvl9pPr marL="4091127" indent="-24134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404F06-BADC-4F84-925B-2FF4FE4DD876}" type="slidenum">
              <a:rPr lang="en-US" altLang="en-US" smtClean="0">
                <a:solidFill>
                  <a:srgbClr val="000000"/>
                </a:solidFill>
                <a:latin typeface="Arial" panose="020B0604020202020204" pitchFamily="34" charset="0"/>
              </a:rPr>
              <a:pPr>
                <a:spcBef>
                  <a:spcPct val="0"/>
                </a:spcBef>
              </a:pPr>
              <a:t>44</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89587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2DE5EE57-DED1-4DA5-8050-3BD1BEAF5D05}"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1403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3939" indent="-301259">
              <a:spcBef>
                <a:spcPct val="30000"/>
              </a:spcBef>
              <a:defRPr sz="1200">
                <a:solidFill>
                  <a:schemeClr val="tx1"/>
                </a:solidFill>
                <a:latin typeface="Calibri" panose="020F0502020204030204" pitchFamily="34" charset="0"/>
              </a:defRPr>
            </a:lvl2pPr>
            <a:lvl3pPr marL="1206700" indent="-241340">
              <a:spcBef>
                <a:spcPct val="30000"/>
              </a:spcBef>
              <a:defRPr sz="1200">
                <a:solidFill>
                  <a:schemeClr val="tx1"/>
                </a:solidFill>
                <a:latin typeface="Calibri" panose="020F0502020204030204" pitchFamily="34" charset="0"/>
              </a:defRPr>
            </a:lvl3pPr>
            <a:lvl4pPr marL="1691044" indent="-241340">
              <a:spcBef>
                <a:spcPct val="30000"/>
              </a:spcBef>
              <a:defRPr sz="1200">
                <a:solidFill>
                  <a:schemeClr val="tx1"/>
                </a:solidFill>
                <a:latin typeface="Calibri" panose="020F0502020204030204" pitchFamily="34" charset="0"/>
              </a:defRPr>
            </a:lvl4pPr>
            <a:lvl5pPr marL="2173724" indent="-241340">
              <a:spcBef>
                <a:spcPct val="30000"/>
              </a:spcBef>
              <a:defRPr sz="1200">
                <a:solidFill>
                  <a:schemeClr val="tx1"/>
                </a:solidFill>
                <a:latin typeface="Calibri" panose="020F0502020204030204" pitchFamily="34" charset="0"/>
              </a:defRPr>
            </a:lvl5pPr>
            <a:lvl6pPr marL="2653075" indent="-241340" eaLnBrk="0" fontAlgn="base" hangingPunct="0">
              <a:spcBef>
                <a:spcPct val="30000"/>
              </a:spcBef>
              <a:spcAft>
                <a:spcPct val="0"/>
              </a:spcAft>
              <a:defRPr sz="1200">
                <a:solidFill>
                  <a:schemeClr val="tx1"/>
                </a:solidFill>
                <a:latin typeface="Calibri" panose="020F0502020204030204" pitchFamily="34" charset="0"/>
              </a:defRPr>
            </a:lvl6pPr>
            <a:lvl7pPr marL="3132425" indent="-241340" eaLnBrk="0" fontAlgn="base" hangingPunct="0">
              <a:spcBef>
                <a:spcPct val="30000"/>
              </a:spcBef>
              <a:spcAft>
                <a:spcPct val="0"/>
              </a:spcAft>
              <a:defRPr sz="1200">
                <a:solidFill>
                  <a:schemeClr val="tx1"/>
                </a:solidFill>
                <a:latin typeface="Calibri" panose="020F0502020204030204" pitchFamily="34" charset="0"/>
              </a:defRPr>
            </a:lvl7pPr>
            <a:lvl8pPr marL="3611776" indent="-241340" eaLnBrk="0" fontAlgn="base" hangingPunct="0">
              <a:spcBef>
                <a:spcPct val="30000"/>
              </a:spcBef>
              <a:spcAft>
                <a:spcPct val="0"/>
              </a:spcAft>
              <a:defRPr sz="1200">
                <a:solidFill>
                  <a:schemeClr val="tx1"/>
                </a:solidFill>
                <a:latin typeface="Calibri" panose="020F0502020204030204" pitchFamily="34" charset="0"/>
              </a:defRPr>
            </a:lvl8pPr>
            <a:lvl9pPr marL="4091127" indent="-24134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404F06-BADC-4F84-925B-2FF4FE4DD876}" type="slidenum">
              <a:rPr lang="en-US" altLang="en-US" smtClean="0">
                <a:solidFill>
                  <a:srgbClr val="000000"/>
                </a:solidFill>
                <a:latin typeface="Arial" panose="020B0604020202020204" pitchFamily="34" charset="0"/>
              </a:rPr>
              <a:pPr>
                <a:spcBef>
                  <a:spcPct val="0"/>
                </a:spcBef>
              </a:pPr>
              <a:t>49</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512089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Use the search bar to find something</a:t>
            </a:r>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221" indent="-296239">
              <a:spcBef>
                <a:spcPct val="30000"/>
              </a:spcBef>
              <a:defRPr sz="1200">
                <a:solidFill>
                  <a:schemeClr val="tx1"/>
                </a:solidFill>
                <a:latin typeface="Calibri" panose="020F0502020204030204" pitchFamily="34" charset="0"/>
              </a:defRPr>
            </a:lvl2pPr>
            <a:lvl3pPr marL="1184956" indent="-236992">
              <a:spcBef>
                <a:spcPct val="30000"/>
              </a:spcBef>
              <a:defRPr sz="1200">
                <a:solidFill>
                  <a:schemeClr val="tx1"/>
                </a:solidFill>
                <a:latin typeface="Calibri" panose="020F0502020204030204" pitchFamily="34" charset="0"/>
              </a:defRPr>
            </a:lvl3pPr>
            <a:lvl4pPr marL="1658937" indent="-236992">
              <a:spcBef>
                <a:spcPct val="30000"/>
              </a:spcBef>
              <a:defRPr sz="1200">
                <a:solidFill>
                  <a:schemeClr val="tx1"/>
                </a:solidFill>
                <a:latin typeface="Calibri" panose="020F0502020204030204" pitchFamily="34" charset="0"/>
              </a:defRPr>
            </a:lvl4pPr>
            <a:lvl5pPr marL="2132920" indent="-236992">
              <a:spcBef>
                <a:spcPct val="30000"/>
              </a:spcBef>
              <a:defRPr sz="1200">
                <a:solidFill>
                  <a:schemeClr val="tx1"/>
                </a:solidFill>
                <a:latin typeface="Calibri" panose="020F0502020204030204" pitchFamily="34" charset="0"/>
              </a:defRPr>
            </a:lvl5pPr>
            <a:lvl6pPr marL="2606902" indent="-236992" eaLnBrk="0" fontAlgn="base" hangingPunct="0">
              <a:spcBef>
                <a:spcPct val="30000"/>
              </a:spcBef>
              <a:spcAft>
                <a:spcPct val="0"/>
              </a:spcAft>
              <a:defRPr sz="1200">
                <a:solidFill>
                  <a:schemeClr val="tx1"/>
                </a:solidFill>
                <a:latin typeface="Calibri" panose="020F0502020204030204" pitchFamily="34" charset="0"/>
              </a:defRPr>
            </a:lvl6pPr>
            <a:lvl7pPr marL="3080884" indent="-236992" eaLnBrk="0" fontAlgn="base" hangingPunct="0">
              <a:spcBef>
                <a:spcPct val="30000"/>
              </a:spcBef>
              <a:spcAft>
                <a:spcPct val="0"/>
              </a:spcAft>
              <a:defRPr sz="1200">
                <a:solidFill>
                  <a:schemeClr val="tx1"/>
                </a:solidFill>
                <a:latin typeface="Calibri" panose="020F0502020204030204" pitchFamily="34" charset="0"/>
              </a:defRPr>
            </a:lvl7pPr>
            <a:lvl8pPr marL="3554867" indent="-236992" eaLnBrk="0" fontAlgn="base" hangingPunct="0">
              <a:spcBef>
                <a:spcPct val="30000"/>
              </a:spcBef>
              <a:spcAft>
                <a:spcPct val="0"/>
              </a:spcAft>
              <a:defRPr sz="1200">
                <a:solidFill>
                  <a:schemeClr val="tx1"/>
                </a:solidFill>
                <a:latin typeface="Calibri" panose="020F0502020204030204" pitchFamily="34" charset="0"/>
              </a:defRPr>
            </a:lvl8pPr>
            <a:lvl9pPr marL="4028849" indent="-2369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867F9C-CD69-4560-BF21-AE6B0B9267F7}" type="slidenum">
              <a:rPr lang="en-US" altLang="en-US" smtClean="0">
                <a:solidFill>
                  <a:srgbClr val="000000"/>
                </a:solidFill>
              </a:rPr>
              <a:pPr>
                <a:spcBef>
                  <a:spcPct val="0"/>
                </a:spcBef>
              </a:pPr>
              <a:t>50</a:t>
            </a:fld>
            <a:endParaRPr lang="en-US" altLang="en-US" dirty="0">
              <a:solidFill>
                <a:srgbClr val="000000"/>
              </a:solidFill>
            </a:endParaRPr>
          </a:p>
        </p:txBody>
      </p:sp>
    </p:spTree>
    <p:extLst>
      <p:ext uri="{BB962C8B-B14F-4D97-AF65-F5344CB8AC3E}">
        <p14:creationId xmlns:p14="http://schemas.microsoft.com/office/powerpoint/2010/main" val="314947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097" indent="-295555">
              <a:spcBef>
                <a:spcPct val="30000"/>
              </a:spcBef>
              <a:defRPr sz="1200">
                <a:solidFill>
                  <a:schemeClr val="tx1"/>
                </a:solidFill>
                <a:latin typeface="Calibri" panose="020F0502020204030204" pitchFamily="34" charset="0"/>
              </a:defRPr>
            </a:lvl2pPr>
            <a:lvl3pPr marL="1183853" indent="-236770">
              <a:spcBef>
                <a:spcPct val="30000"/>
              </a:spcBef>
              <a:defRPr sz="1200">
                <a:solidFill>
                  <a:schemeClr val="tx1"/>
                </a:solidFill>
                <a:latin typeface="Calibri" panose="020F0502020204030204" pitchFamily="34" charset="0"/>
              </a:defRPr>
            </a:lvl3pPr>
            <a:lvl4pPr marL="1659027" indent="-236770">
              <a:spcBef>
                <a:spcPct val="30000"/>
              </a:spcBef>
              <a:defRPr sz="1200">
                <a:solidFill>
                  <a:schemeClr val="tx1"/>
                </a:solidFill>
                <a:latin typeface="Calibri" panose="020F0502020204030204" pitchFamily="34" charset="0"/>
              </a:defRPr>
            </a:lvl4pPr>
            <a:lvl5pPr marL="2132568" indent="-236770">
              <a:spcBef>
                <a:spcPct val="30000"/>
              </a:spcBef>
              <a:defRPr sz="1200">
                <a:solidFill>
                  <a:schemeClr val="tx1"/>
                </a:solidFill>
                <a:latin typeface="Calibri" panose="020F0502020204030204" pitchFamily="34" charset="0"/>
              </a:defRPr>
            </a:lvl5pPr>
            <a:lvl6pPr marL="2602844" indent="-236770" eaLnBrk="0" fontAlgn="base" hangingPunct="0">
              <a:spcBef>
                <a:spcPct val="30000"/>
              </a:spcBef>
              <a:spcAft>
                <a:spcPct val="0"/>
              </a:spcAft>
              <a:defRPr sz="1200">
                <a:solidFill>
                  <a:schemeClr val="tx1"/>
                </a:solidFill>
                <a:latin typeface="Calibri" panose="020F0502020204030204" pitchFamily="34" charset="0"/>
              </a:defRPr>
            </a:lvl6pPr>
            <a:lvl7pPr marL="3073118" indent="-236770" eaLnBrk="0" fontAlgn="base" hangingPunct="0">
              <a:spcBef>
                <a:spcPct val="30000"/>
              </a:spcBef>
              <a:spcAft>
                <a:spcPct val="0"/>
              </a:spcAft>
              <a:defRPr sz="1200">
                <a:solidFill>
                  <a:schemeClr val="tx1"/>
                </a:solidFill>
                <a:latin typeface="Calibri" panose="020F0502020204030204" pitchFamily="34" charset="0"/>
              </a:defRPr>
            </a:lvl7pPr>
            <a:lvl8pPr marL="3543394" indent="-236770" eaLnBrk="0" fontAlgn="base" hangingPunct="0">
              <a:spcBef>
                <a:spcPct val="30000"/>
              </a:spcBef>
              <a:spcAft>
                <a:spcPct val="0"/>
              </a:spcAft>
              <a:defRPr sz="1200">
                <a:solidFill>
                  <a:schemeClr val="tx1"/>
                </a:solidFill>
                <a:latin typeface="Calibri" panose="020F0502020204030204" pitchFamily="34" charset="0"/>
              </a:defRPr>
            </a:lvl8pPr>
            <a:lvl9pPr marL="4013668" indent="-23677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CE2ED5-67A8-4E93-8E44-EBEC7EADBEC0}" type="slidenum">
              <a:rPr lang="en-US" altLang="en-US" smtClean="0">
                <a:solidFill>
                  <a:srgbClr val="000000"/>
                </a:solidFill>
                <a:latin typeface="Arial" panose="020B0604020202020204" pitchFamily="34" charset="0"/>
              </a:rPr>
              <a:pPr>
                <a:spcBef>
                  <a:spcPct val="0"/>
                </a:spcBef>
              </a:pPr>
              <a:t>5</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71098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Updated installation guides</a:t>
            </a:r>
          </a:p>
          <a:p>
            <a:endParaRPr lang="en-US" altLang="en-US"/>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8945" indent="-299594">
              <a:spcBef>
                <a:spcPct val="30000"/>
              </a:spcBef>
              <a:defRPr sz="1200">
                <a:solidFill>
                  <a:schemeClr val="tx1"/>
                </a:solidFill>
                <a:latin typeface="Calibri" panose="020F0502020204030204" pitchFamily="34" charset="0"/>
              </a:defRPr>
            </a:lvl2pPr>
            <a:lvl3pPr marL="1198378" indent="-239676">
              <a:spcBef>
                <a:spcPct val="30000"/>
              </a:spcBef>
              <a:defRPr sz="1200">
                <a:solidFill>
                  <a:schemeClr val="tx1"/>
                </a:solidFill>
                <a:latin typeface="Calibri" panose="020F0502020204030204" pitchFamily="34" charset="0"/>
              </a:defRPr>
            </a:lvl3pPr>
            <a:lvl4pPr marL="1677728" indent="-239676">
              <a:spcBef>
                <a:spcPct val="30000"/>
              </a:spcBef>
              <a:defRPr sz="1200">
                <a:solidFill>
                  <a:schemeClr val="tx1"/>
                </a:solidFill>
                <a:latin typeface="Calibri" panose="020F0502020204030204" pitchFamily="34" charset="0"/>
              </a:defRPr>
            </a:lvl4pPr>
            <a:lvl5pPr marL="2157079" indent="-239676">
              <a:spcBef>
                <a:spcPct val="30000"/>
              </a:spcBef>
              <a:defRPr sz="1200">
                <a:solidFill>
                  <a:schemeClr val="tx1"/>
                </a:solidFill>
                <a:latin typeface="Calibri" panose="020F0502020204030204" pitchFamily="34" charset="0"/>
              </a:defRPr>
            </a:lvl5pPr>
            <a:lvl6pPr marL="2636430" indent="-239676" eaLnBrk="0" fontAlgn="base" hangingPunct="0">
              <a:spcBef>
                <a:spcPct val="30000"/>
              </a:spcBef>
              <a:spcAft>
                <a:spcPct val="0"/>
              </a:spcAft>
              <a:defRPr sz="1200">
                <a:solidFill>
                  <a:schemeClr val="tx1"/>
                </a:solidFill>
                <a:latin typeface="Calibri" panose="020F0502020204030204" pitchFamily="34" charset="0"/>
              </a:defRPr>
            </a:lvl6pPr>
            <a:lvl7pPr marL="3115781" indent="-239676" eaLnBrk="0" fontAlgn="base" hangingPunct="0">
              <a:spcBef>
                <a:spcPct val="30000"/>
              </a:spcBef>
              <a:spcAft>
                <a:spcPct val="0"/>
              </a:spcAft>
              <a:defRPr sz="1200">
                <a:solidFill>
                  <a:schemeClr val="tx1"/>
                </a:solidFill>
                <a:latin typeface="Calibri" panose="020F0502020204030204" pitchFamily="34" charset="0"/>
              </a:defRPr>
            </a:lvl7pPr>
            <a:lvl8pPr marL="3595132" indent="-239676" eaLnBrk="0" fontAlgn="base" hangingPunct="0">
              <a:spcBef>
                <a:spcPct val="30000"/>
              </a:spcBef>
              <a:spcAft>
                <a:spcPct val="0"/>
              </a:spcAft>
              <a:defRPr sz="1200">
                <a:solidFill>
                  <a:schemeClr val="tx1"/>
                </a:solidFill>
                <a:latin typeface="Calibri" panose="020F0502020204030204" pitchFamily="34" charset="0"/>
              </a:defRPr>
            </a:lvl8pPr>
            <a:lvl9pPr marL="4074483" indent="-23967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88FB8F-B687-4449-8366-08C4191165AD}" type="slidenum">
              <a:rPr lang="en-US" altLang="en-US" smtClean="0">
                <a:solidFill>
                  <a:srgbClr val="000000"/>
                </a:solidFill>
              </a:rPr>
              <a:pPr>
                <a:spcBef>
                  <a:spcPct val="0"/>
                </a:spcBef>
              </a:pPr>
              <a:t>51</a:t>
            </a:fld>
            <a:endParaRPr lang="en-US" altLang="en-US">
              <a:solidFill>
                <a:srgbClr val="000000"/>
              </a:solidFill>
            </a:endParaRPr>
          </a:p>
        </p:txBody>
      </p:sp>
    </p:spTree>
    <p:extLst>
      <p:ext uri="{BB962C8B-B14F-4D97-AF65-F5344CB8AC3E}">
        <p14:creationId xmlns:p14="http://schemas.microsoft.com/office/powerpoint/2010/main" val="893870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Use the search bar to find something</a:t>
            </a:r>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221" indent="-296239">
              <a:spcBef>
                <a:spcPct val="30000"/>
              </a:spcBef>
              <a:defRPr sz="1200">
                <a:solidFill>
                  <a:schemeClr val="tx1"/>
                </a:solidFill>
                <a:latin typeface="Calibri" panose="020F0502020204030204" pitchFamily="34" charset="0"/>
              </a:defRPr>
            </a:lvl2pPr>
            <a:lvl3pPr marL="1184956" indent="-236992">
              <a:spcBef>
                <a:spcPct val="30000"/>
              </a:spcBef>
              <a:defRPr sz="1200">
                <a:solidFill>
                  <a:schemeClr val="tx1"/>
                </a:solidFill>
                <a:latin typeface="Calibri" panose="020F0502020204030204" pitchFamily="34" charset="0"/>
              </a:defRPr>
            </a:lvl3pPr>
            <a:lvl4pPr marL="1658937" indent="-236992">
              <a:spcBef>
                <a:spcPct val="30000"/>
              </a:spcBef>
              <a:defRPr sz="1200">
                <a:solidFill>
                  <a:schemeClr val="tx1"/>
                </a:solidFill>
                <a:latin typeface="Calibri" panose="020F0502020204030204" pitchFamily="34" charset="0"/>
              </a:defRPr>
            </a:lvl4pPr>
            <a:lvl5pPr marL="2132920" indent="-236992">
              <a:spcBef>
                <a:spcPct val="30000"/>
              </a:spcBef>
              <a:defRPr sz="1200">
                <a:solidFill>
                  <a:schemeClr val="tx1"/>
                </a:solidFill>
                <a:latin typeface="Calibri" panose="020F0502020204030204" pitchFamily="34" charset="0"/>
              </a:defRPr>
            </a:lvl5pPr>
            <a:lvl6pPr marL="2606902" indent="-236992" eaLnBrk="0" fontAlgn="base" hangingPunct="0">
              <a:spcBef>
                <a:spcPct val="30000"/>
              </a:spcBef>
              <a:spcAft>
                <a:spcPct val="0"/>
              </a:spcAft>
              <a:defRPr sz="1200">
                <a:solidFill>
                  <a:schemeClr val="tx1"/>
                </a:solidFill>
                <a:latin typeface="Calibri" panose="020F0502020204030204" pitchFamily="34" charset="0"/>
              </a:defRPr>
            </a:lvl6pPr>
            <a:lvl7pPr marL="3080884" indent="-236992" eaLnBrk="0" fontAlgn="base" hangingPunct="0">
              <a:spcBef>
                <a:spcPct val="30000"/>
              </a:spcBef>
              <a:spcAft>
                <a:spcPct val="0"/>
              </a:spcAft>
              <a:defRPr sz="1200">
                <a:solidFill>
                  <a:schemeClr val="tx1"/>
                </a:solidFill>
                <a:latin typeface="Calibri" panose="020F0502020204030204" pitchFamily="34" charset="0"/>
              </a:defRPr>
            </a:lvl7pPr>
            <a:lvl8pPr marL="3554867" indent="-236992" eaLnBrk="0" fontAlgn="base" hangingPunct="0">
              <a:spcBef>
                <a:spcPct val="30000"/>
              </a:spcBef>
              <a:spcAft>
                <a:spcPct val="0"/>
              </a:spcAft>
              <a:defRPr sz="1200">
                <a:solidFill>
                  <a:schemeClr val="tx1"/>
                </a:solidFill>
                <a:latin typeface="Calibri" panose="020F0502020204030204" pitchFamily="34" charset="0"/>
              </a:defRPr>
            </a:lvl8pPr>
            <a:lvl9pPr marL="4028849" indent="-2369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867F9C-CD69-4560-BF21-AE6B0B9267F7}" type="slidenum">
              <a:rPr lang="en-US" altLang="en-US" smtClean="0">
                <a:solidFill>
                  <a:srgbClr val="000000"/>
                </a:solidFill>
              </a:rPr>
              <a:pPr>
                <a:spcBef>
                  <a:spcPct val="0"/>
                </a:spcBef>
              </a:pPr>
              <a:t>52</a:t>
            </a:fld>
            <a:endParaRPr lang="en-US" altLang="en-US" dirty="0">
              <a:solidFill>
                <a:srgbClr val="000000"/>
              </a:solidFill>
            </a:endParaRPr>
          </a:p>
        </p:txBody>
      </p:sp>
    </p:spTree>
    <p:extLst>
      <p:ext uri="{BB962C8B-B14F-4D97-AF65-F5344CB8AC3E}">
        <p14:creationId xmlns:p14="http://schemas.microsoft.com/office/powerpoint/2010/main" val="935695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221" indent="-296239">
              <a:spcBef>
                <a:spcPct val="30000"/>
              </a:spcBef>
              <a:defRPr sz="1200">
                <a:solidFill>
                  <a:schemeClr val="tx1"/>
                </a:solidFill>
                <a:latin typeface="Calibri" panose="020F0502020204030204" pitchFamily="34" charset="0"/>
              </a:defRPr>
            </a:lvl2pPr>
            <a:lvl3pPr marL="1184956" indent="-236992">
              <a:spcBef>
                <a:spcPct val="30000"/>
              </a:spcBef>
              <a:defRPr sz="1200">
                <a:solidFill>
                  <a:schemeClr val="tx1"/>
                </a:solidFill>
                <a:latin typeface="Calibri" panose="020F0502020204030204" pitchFamily="34" charset="0"/>
              </a:defRPr>
            </a:lvl3pPr>
            <a:lvl4pPr marL="1658937" indent="-236992">
              <a:spcBef>
                <a:spcPct val="30000"/>
              </a:spcBef>
              <a:defRPr sz="1200">
                <a:solidFill>
                  <a:schemeClr val="tx1"/>
                </a:solidFill>
                <a:latin typeface="Calibri" panose="020F0502020204030204" pitchFamily="34" charset="0"/>
              </a:defRPr>
            </a:lvl4pPr>
            <a:lvl5pPr marL="2132920" indent="-236992">
              <a:spcBef>
                <a:spcPct val="30000"/>
              </a:spcBef>
              <a:defRPr sz="1200">
                <a:solidFill>
                  <a:schemeClr val="tx1"/>
                </a:solidFill>
                <a:latin typeface="Calibri" panose="020F0502020204030204" pitchFamily="34" charset="0"/>
              </a:defRPr>
            </a:lvl5pPr>
            <a:lvl6pPr marL="2606902" indent="-236992" eaLnBrk="0" fontAlgn="base" hangingPunct="0">
              <a:spcBef>
                <a:spcPct val="30000"/>
              </a:spcBef>
              <a:spcAft>
                <a:spcPct val="0"/>
              </a:spcAft>
              <a:defRPr sz="1200">
                <a:solidFill>
                  <a:schemeClr val="tx1"/>
                </a:solidFill>
                <a:latin typeface="Calibri" panose="020F0502020204030204" pitchFamily="34" charset="0"/>
              </a:defRPr>
            </a:lvl6pPr>
            <a:lvl7pPr marL="3080884" indent="-236992" eaLnBrk="0" fontAlgn="base" hangingPunct="0">
              <a:spcBef>
                <a:spcPct val="30000"/>
              </a:spcBef>
              <a:spcAft>
                <a:spcPct val="0"/>
              </a:spcAft>
              <a:defRPr sz="1200">
                <a:solidFill>
                  <a:schemeClr val="tx1"/>
                </a:solidFill>
                <a:latin typeface="Calibri" panose="020F0502020204030204" pitchFamily="34" charset="0"/>
              </a:defRPr>
            </a:lvl7pPr>
            <a:lvl8pPr marL="3554867" indent="-236992" eaLnBrk="0" fontAlgn="base" hangingPunct="0">
              <a:spcBef>
                <a:spcPct val="30000"/>
              </a:spcBef>
              <a:spcAft>
                <a:spcPct val="0"/>
              </a:spcAft>
              <a:defRPr sz="1200">
                <a:solidFill>
                  <a:schemeClr val="tx1"/>
                </a:solidFill>
                <a:latin typeface="Calibri" panose="020F0502020204030204" pitchFamily="34" charset="0"/>
              </a:defRPr>
            </a:lvl8pPr>
            <a:lvl9pPr marL="4028849" indent="-2369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369BF4-C135-4931-B2CF-E63430990D84}" type="slidenum">
              <a:rPr lang="en-US" altLang="en-US" smtClean="0">
                <a:solidFill>
                  <a:srgbClr val="000000"/>
                </a:solidFill>
              </a:rPr>
              <a:pPr>
                <a:spcBef>
                  <a:spcPct val="0"/>
                </a:spcBef>
              </a:pPr>
              <a:t>53</a:t>
            </a:fld>
            <a:endParaRPr lang="en-US" altLang="en-US" dirty="0">
              <a:solidFill>
                <a:srgbClr val="000000"/>
              </a:solidFill>
            </a:endParaRPr>
          </a:p>
        </p:txBody>
      </p:sp>
    </p:spTree>
    <p:extLst>
      <p:ext uri="{BB962C8B-B14F-4D97-AF65-F5344CB8AC3E}">
        <p14:creationId xmlns:p14="http://schemas.microsoft.com/office/powerpoint/2010/main" val="243162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097" indent="-295555">
              <a:spcBef>
                <a:spcPct val="30000"/>
              </a:spcBef>
              <a:defRPr sz="1200">
                <a:solidFill>
                  <a:schemeClr val="tx1"/>
                </a:solidFill>
                <a:latin typeface="Calibri" panose="020F0502020204030204" pitchFamily="34" charset="0"/>
              </a:defRPr>
            </a:lvl2pPr>
            <a:lvl3pPr marL="1183853" indent="-236770">
              <a:spcBef>
                <a:spcPct val="30000"/>
              </a:spcBef>
              <a:defRPr sz="1200">
                <a:solidFill>
                  <a:schemeClr val="tx1"/>
                </a:solidFill>
                <a:latin typeface="Calibri" panose="020F0502020204030204" pitchFamily="34" charset="0"/>
              </a:defRPr>
            </a:lvl3pPr>
            <a:lvl4pPr marL="1659027" indent="-236770">
              <a:spcBef>
                <a:spcPct val="30000"/>
              </a:spcBef>
              <a:defRPr sz="1200">
                <a:solidFill>
                  <a:schemeClr val="tx1"/>
                </a:solidFill>
                <a:latin typeface="Calibri" panose="020F0502020204030204" pitchFamily="34" charset="0"/>
              </a:defRPr>
            </a:lvl4pPr>
            <a:lvl5pPr marL="2132568" indent="-236770">
              <a:spcBef>
                <a:spcPct val="30000"/>
              </a:spcBef>
              <a:defRPr sz="1200">
                <a:solidFill>
                  <a:schemeClr val="tx1"/>
                </a:solidFill>
                <a:latin typeface="Calibri" panose="020F0502020204030204" pitchFamily="34" charset="0"/>
              </a:defRPr>
            </a:lvl5pPr>
            <a:lvl6pPr marL="2602844" indent="-236770" eaLnBrk="0" fontAlgn="base" hangingPunct="0">
              <a:spcBef>
                <a:spcPct val="30000"/>
              </a:spcBef>
              <a:spcAft>
                <a:spcPct val="0"/>
              </a:spcAft>
              <a:defRPr sz="1200">
                <a:solidFill>
                  <a:schemeClr val="tx1"/>
                </a:solidFill>
                <a:latin typeface="Calibri" panose="020F0502020204030204" pitchFamily="34" charset="0"/>
              </a:defRPr>
            </a:lvl6pPr>
            <a:lvl7pPr marL="3073118" indent="-236770" eaLnBrk="0" fontAlgn="base" hangingPunct="0">
              <a:spcBef>
                <a:spcPct val="30000"/>
              </a:spcBef>
              <a:spcAft>
                <a:spcPct val="0"/>
              </a:spcAft>
              <a:defRPr sz="1200">
                <a:solidFill>
                  <a:schemeClr val="tx1"/>
                </a:solidFill>
                <a:latin typeface="Calibri" panose="020F0502020204030204" pitchFamily="34" charset="0"/>
              </a:defRPr>
            </a:lvl7pPr>
            <a:lvl8pPr marL="3543394" indent="-236770" eaLnBrk="0" fontAlgn="base" hangingPunct="0">
              <a:spcBef>
                <a:spcPct val="30000"/>
              </a:spcBef>
              <a:spcAft>
                <a:spcPct val="0"/>
              </a:spcAft>
              <a:defRPr sz="1200">
                <a:solidFill>
                  <a:schemeClr val="tx1"/>
                </a:solidFill>
                <a:latin typeface="Calibri" panose="020F0502020204030204" pitchFamily="34" charset="0"/>
              </a:defRPr>
            </a:lvl8pPr>
            <a:lvl9pPr marL="4013668" indent="-23677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3D9F7F-9748-476B-8E7D-E741F6F874BA}" type="slidenum">
              <a:rPr lang="en-US" altLang="en-US" smtClean="0">
                <a:solidFill>
                  <a:srgbClr val="000000"/>
                </a:solidFill>
                <a:latin typeface="Arial" panose="020B0604020202020204" pitchFamily="34" charset="0"/>
              </a:rPr>
              <a:pPr>
                <a:spcBef>
                  <a:spcPct val="0"/>
                </a:spcBef>
              </a:pPr>
              <a:t>6</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820737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3939" indent="-301259">
              <a:spcBef>
                <a:spcPct val="30000"/>
              </a:spcBef>
              <a:defRPr sz="1200">
                <a:solidFill>
                  <a:schemeClr val="tx1"/>
                </a:solidFill>
                <a:latin typeface="Calibri" panose="020F0502020204030204" pitchFamily="34" charset="0"/>
              </a:defRPr>
            </a:lvl2pPr>
            <a:lvl3pPr marL="1206700" indent="-241340">
              <a:spcBef>
                <a:spcPct val="30000"/>
              </a:spcBef>
              <a:defRPr sz="1200">
                <a:solidFill>
                  <a:schemeClr val="tx1"/>
                </a:solidFill>
                <a:latin typeface="Calibri" panose="020F0502020204030204" pitchFamily="34" charset="0"/>
              </a:defRPr>
            </a:lvl3pPr>
            <a:lvl4pPr marL="1691044" indent="-241340">
              <a:spcBef>
                <a:spcPct val="30000"/>
              </a:spcBef>
              <a:defRPr sz="1200">
                <a:solidFill>
                  <a:schemeClr val="tx1"/>
                </a:solidFill>
                <a:latin typeface="Calibri" panose="020F0502020204030204" pitchFamily="34" charset="0"/>
              </a:defRPr>
            </a:lvl4pPr>
            <a:lvl5pPr marL="2173724" indent="-241340">
              <a:spcBef>
                <a:spcPct val="30000"/>
              </a:spcBef>
              <a:defRPr sz="1200">
                <a:solidFill>
                  <a:schemeClr val="tx1"/>
                </a:solidFill>
                <a:latin typeface="Calibri" panose="020F0502020204030204" pitchFamily="34" charset="0"/>
              </a:defRPr>
            </a:lvl5pPr>
            <a:lvl6pPr marL="2653075" indent="-241340" eaLnBrk="0" fontAlgn="base" hangingPunct="0">
              <a:spcBef>
                <a:spcPct val="30000"/>
              </a:spcBef>
              <a:spcAft>
                <a:spcPct val="0"/>
              </a:spcAft>
              <a:defRPr sz="1200">
                <a:solidFill>
                  <a:schemeClr val="tx1"/>
                </a:solidFill>
                <a:latin typeface="Calibri" panose="020F0502020204030204" pitchFamily="34" charset="0"/>
              </a:defRPr>
            </a:lvl6pPr>
            <a:lvl7pPr marL="3132425" indent="-241340" eaLnBrk="0" fontAlgn="base" hangingPunct="0">
              <a:spcBef>
                <a:spcPct val="30000"/>
              </a:spcBef>
              <a:spcAft>
                <a:spcPct val="0"/>
              </a:spcAft>
              <a:defRPr sz="1200">
                <a:solidFill>
                  <a:schemeClr val="tx1"/>
                </a:solidFill>
                <a:latin typeface="Calibri" panose="020F0502020204030204" pitchFamily="34" charset="0"/>
              </a:defRPr>
            </a:lvl7pPr>
            <a:lvl8pPr marL="3611776" indent="-241340" eaLnBrk="0" fontAlgn="base" hangingPunct="0">
              <a:spcBef>
                <a:spcPct val="30000"/>
              </a:spcBef>
              <a:spcAft>
                <a:spcPct val="0"/>
              </a:spcAft>
              <a:defRPr sz="1200">
                <a:solidFill>
                  <a:schemeClr val="tx1"/>
                </a:solidFill>
                <a:latin typeface="Calibri" panose="020F0502020204030204" pitchFamily="34" charset="0"/>
              </a:defRPr>
            </a:lvl8pPr>
            <a:lvl9pPr marL="4091127" indent="-24134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404F06-BADC-4F84-925B-2FF4FE4DD876}" type="slidenum">
              <a:rPr lang="en-US" altLang="en-US" smtClean="0">
                <a:solidFill>
                  <a:srgbClr val="000000"/>
                </a:solidFill>
                <a:latin typeface="Arial" panose="020B0604020202020204" pitchFamily="34" charset="0"/>
              </a:rPr>
              <a:pPr>
                <a:spcBef>
                  <a:spcPct val="0"/>
                </a:spcBef>
              </a:pPr>
              <a:t>8</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480314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8717" indent="-299507">
              <a:spcBef>
                <a:spcPct val="30000"/>
              </a:spcBef>
              <a:defRPr sz="1200">
                <a:solidFill>
                  <a:schemeClr val="tx1"/>
                </a:solidFill>
                <a:latin typeface="Calibri" panose="020F0502020204030204" pitchFamily="34" charset="0"/>
              </a:defRPr>
            </a:lvl2pPr>
            <a:lvl3pPr marL="1198025" indent="-239606">
              <a:spcBef>
                <a:spcPct val="30000"/>
              </a:spcBef>
              <a:defRPr sz="1200">
                <a:solidFill>
                  <a:schemeClr val="tx1"/>
                </a:solidFill>
                <a:latin typeface="Calibri" panose="020F0502020204030204" pitchFamily="34" charset="0"/>
              </a:defRPr>
            </a:lvl3pPr>
            <a:lvl4pPr marL="1677236" indent="-239606">
              <a:spcBef>
                <a:spcPct val="30000"/>
              </a:spcBef>
              <a:defRPr sz="1200">
                <a:solidFill>
                  <a:schemeClr val="tx1"/>
                </a:solidFill>
                <a:latin typeface="Calibri" panose="020F0502020204030204" pitchFamily="34" charset="0"/>
              </a:defRPr>
            </a:lvl4pPr>
            <a:lvl5pPr marL="2156447" indent="-239606">
              <a:spcBef>
                <a:spcPct val="30000"/>
              </a:spcBef>
              <a:defRPr sz="1200">
                <a:solidFill>
                  <a:schemeClr val="tx1"/>
                </a:solidFill>
                <a:latin typeface="Calibri" panose="020F0502020204030204" pitchFamily="34" charset="0"/>
              </a:defRPr>
            </a:lvl5pPr>
            <a:lvl6pPr marL="2635657" indent="-239606" eaLnBrk="0" fontAlgn="base" hangingPunct="0">
              <a:spcBef>
                <a:spcPct val="30000"/>
              </a:spcBef>
              <a:spcAft>
                <a:spcPct val="0"/>
              </a:spcAft>
              <a:defRPr sz="1200">
                <a:solidFill>
                  <a:schemeClr val="tx1"/>
                </a:solidFill>
                <a:latin typeface="Calibri" panose="020F0502020204030204" pitchFamily="34" charset="0"/>
              </a:defRPr>
            </a:lvl6pPr>
            <a:lvl7pPr marL="3114868" indent="-239606" eaLnBrk="0" fontAlgn="base" hangingPunct="0">
              <a:spcBef>
                <a:spcPct val="30000"/>
              </a:spcBef>
              <a:spcAft>
                <a:spcPct val="0"/>
              </a:spcAft>
              <a:defRPr sz="1200">
                <a:solidFill>
                  <a:schemeClr val="tx1"/>
                </a:solidFill>
                <a:latin typeface="Calibri" panose="020F0502020204030204" pitchFamily="34" charset="0"/>
              </a:defRPr>
            </a:lvl7pPr>
            <a:lvl8pPr marL="3594078" indent="-239606" eaLnBrk="0" fontAlgn="base" hangingPunct="0">
              <a:spcBef>
                <a:spcPct val="30000"/>
              </a:spcBef>
              <a:spcAft>
                <a:spcPct val="0"/>
              </a:spcAft>
              <a:defRPr sz="1200">
                <a:solidFill>
                  <a:schemeClr val="tx1"/>
                </a:solidFill>
                <a:latin typeface="Calibri" panose="020F0502020204030204" pitchFamily="34" charset="0"/>
              </a:defRPr>
            </a:lvl8pPr>
            <a:lvl9pPr marL="4073288" indent="-23960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17415D-CC6A-4ADB-B9B9-85507BCEC163}" type="slidenum">
              <a:rPr lang="en-US" altLang="en-US" smtClean="0">
                <a:solidFill>
                  <a:srgbClr val="000000"/>
                </a:solidFill>
              </a:rPr>
              <a:pPr>
                <a:spcBef>
                  <a:spcPct val="0"/>
                </a:spcBef>
              </a:pPr>
              <a:t>9</a:t>
            </a:fld>
            <a:endParaRPr lang="en-US" altLang="en-US">
              <a:solidFill>
                <a:srgbClr val="000000"/>
              </a:solidFill>
            </a:endParaRPr>
          </a:p>
        </p:txBody>
      </p:sp>
    </p:spTree>
    <p:extLst>
      <p:ext uri="{BB962C8B-B14F-4D97-AF65-F5344CB8AC3E}">
        <p14:creationId xmlns:p14="http://schemas.microsoft.com/office/powerpoint/2010/main" val="268476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6130" indent="-275434">
              <a:spcBef>
                <a:spcPct val="30000"/>
              </a:spcBef>
              <a:defRPr sz="1200">
                <a:solidFill>
                  <a:schemeClr val="tx1"/>
                </a:solidFill>
                <a:latin typeface="Calibri" panose="020F0502020204030204" pitchFamily="34" charset="0"/>
              </a:defRPr>
            </a:lvl2pPr>
            <a:lvl3pPr marL="1101738" indent="-220348">
              <a:spcBef>
                <a:spcPct val="30000"/>
              </a:spcBef>
              <a:defRPr sz="1200">
                <a:solidFill>
                  <a:schemeClr val="tx1"/>
                </a:solidFill>
                <a:latin typeface="Calibri" panose="020F0502020204030204" pitchFamily="34" charset="0"/>
              </a:defRPr>
            </a:lvl3pPr>
            <a:lvl4pPr marL="1542433" indent="-220348">
              <a:spcBef>
                <a:spcPct val="30000"/>
              </a:spcBef>
              <a:defRPr sz="1200">
                <a:solidFill>
                  <a:schemeClr val="tx1"/>
                </a:solidFill>
                <a:latin typeface="Calibri" panose="020F0502020204030204" pitchFamily="34" charset="0"/>
              </a:defRPr>
            </a:lvl4pPr>
            <a:lvl5pPr marL="1983128" indent="-220348">
              <a:spcBef>
                <a:spcPct val="30000"/>
              </a:spcBef>
              <a:defRPr sz="1200">
                <a:solidFill>
                  <a:schemeClr val="tx1"/>
                </a:solidFill>
                <a:latin typeface="Calibri" panose="020F0502020204030204" pitchFamily="34" charset="0"/>
              </a:defRPr>
            </a:lvl5pPr>
            <a:lvl6pPr marL="2423823" indent="-220348" eaLnBrk="0" fontAlgn="base" hangingPunct="0">
              <a:spcBef>
                <a:spcPct val="30000"/>
              </a:spcBef>
              <a:spcAft>
                <a:spcPct val="0"/>
              </a:spcAft>
              <a:defRPr sz="1200">
                <a:solidFill>
                  <a:schemeClr val="tx1"/>
                </a:solidFill>
                <a:latin typeface="Calibri" panose="020F0502020204030204" pitchFamily="34" charset="0"/>
              </a:defRPr>
            </a:lvl6pPr>
            <a:lvl7pPr marL="2864518" indent="-220348" eaLnBrk="0" fontAlgn="base" hangingPunct="0">
              <a:spcBef>
                <a:spcPct val="30000"/>
              </a:spcBef>
              <a:spcAft>
                <a:spcPct val="0"/>
              </a:spcAft>
              <a:defRPr sz="1200">
                <a:solidFill>
                  <a:schemeClr val="tx1"/>
                </a:solidFill>
                <a:latin typeface="Calibri" panose="020F0502020204030204" pitchFamily="34" charset="0"/>
              </a:defRPr>
            </a:lvl7pPr>
            <a:lvl8pPr marL="3305213" indent="-220348" eaLnBrk="0" fontAlgn="base" hangingPunct="0">
              <a:spcBef>
                <a:spcPct val="30000"/>
              </a:spcBef>
              <a:spcAft>
                <a:spcPct val="0"/>
              </a:spcAft>
              <a:defRPr sz="1200">
                <a:solidFill>
                  <a:schemeClr val="tx1"/>
                </a:solidFill>
                <a:latin typeface="Calibri" panose="020F0502020204030204" pitchFamily="34" charset="0"/>
              </a:defRPr>
            </a:lvl8pPr>
            <a:lvl9pPr marL="3745908" indent="-22034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3FBD07-1182-4F74-BEA2-6934BC99C89F}" type="slidenum">
              <a:rPr lang="en-CA" altLang="en-US">
                <a:latin typeface="Arial" panose="020B0604020202020204" pitchFamily="34" charset="0"/>
              </a:rPr>
              <a:pPr>
                <a:spcBef>
                  <a:spcPct val="0"/>
                </a:spcBef>
              </a:pPr>
              <a:t>11</a:t>
            </a:fld>
            <a:endParaRPr lang="en-CA" altLang="en-US" dirty="0">
              <a:latin typeface="Arial" panose="020B0604020202020204" pitchFamily="34" charset="0"/>
            </a:endParaRPr>
          </a:p>
        </p:txBody>
      </p:sp>
      <p:sp>
        <p:nvSpPr>
          <p:cNvPr id="110595" name="Rectangle 2"/>
          <p:cNvSpPr>
            <a:spLocks noGrp="1" noRot="1" noChangeAspect="1" noChangeArrowheads="1" noTextEdit="1"/>
          </p:cNvSpPr>
          <p:nvPr>
            <p:ph type="sldImg"/>
          </p:nvPr>
        </p:nvSpPr>
        <p:spPr bwMode="auto">
          <a:xfrm>
            <a:off x="422275" y="704850"/>
            <a:ext cx="6172200" cy="3471863"/>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937154" y="4416098"/>
            <a:ext cx="5136092" cy="41839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94" tIns="46899" rIns="93794" bIns="46899" numCol="1" anchor="t" anchorCtr="0" compatLnSpc="1">
            <a:prstTxWarp prst="textNoShape">
              <a:avLst/>
            </a:prstTxWarp>
          </a:bodyPr>
          <a:lstStyle/>
          <a:p>
            <a:pPr eaLnBrk="1" hangingPunct="1">
              <a:tabLst>
                <a:tab pos="463648" algn="l"/>
              </a:tabLst>
            </a:pPr>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8169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6130" indent="-275434">
              <a:spcBef>
                <a:spcPct val="30000"/>
              </a:spcBef>
              <a:defRPr sz="1200">
                <a:solidFill>
                  <a:schemeClr val="tx1"/>
                </a:solidFill>
                <a:latin typeface="Calibri" panose="020F0502020204030204" pitchFamily="34" charset="0"/>
              </a:defRPr>
            </a:lvl2pPr>
            <a:lvl3pPr marL="1101738" indent="-220348">
              <a:spcBef>
                <a:spcPct val="30000"/>
              </a:spcBef>
              <a:defRPr sz="1200">
                <a:solidFill>
                  <a:schemeClr val="tx1"/>
                </a:solidFill>
                <a:latin typeface="Calibri" panose="020F0502020204030204" pitchFamily="34" charset="0"/>
              </a:defRPr>
            </a:lvl3pPr>
            <a:lvl4pPr marL="1542433" indent="-220348">
              <a:spcBef>
                <a:spcPct val="30000"/>
              </a:spcBef>
              <a:defRPr sz="1200">
                <a:solidFill>
                  <a:schemeClr val="tx1"/>
                </a:solidFill>
                <a:latin typeface="Calibri" panose="020F0502020204030204" pitchFamily="34" charset="0"/>
              </a:defRPr>
            </a:lvl4pPr>
            <a:lvl5pPr marL="1983128" indent="-220348">
              <a:spcBef>
                <a:spcPct val="30000"/>
              </a:spcBef>
              <a:defRPr sz="1200">
                <a:solidFill>
                  <a:schemeClr val="tx1"/>
                </a:solidFill>
                <a:latin typeface="Calibri" panose="020F0502020204030204" pitchFamily="34" charset="0"/>
              </a:defRPr>
            </a:lvl5pPr>
            <a:lvl6pPr marL="2423823" indent="-220348" eaLnBrk="0" fontAlgn="base" hangingPunct="0">
              <a:spcBef>
                <a:spcPct val="30000"/>
              </a:spcBef>
              <a:spcAft>
                <a:spcPct val="0"/>
              </a:spcAft>
              <a:defRPr sz="1200">
                <a:solidFill>
                  <a:schemeClr val="tx1"/>
                </a:solidFill>
                <a:latin typeface="Calibri" panose="020F0502020204030204" pitchFamily="34" charset="0"/>
              </a:defRPr>
            </a:lvl6pPr>
            <a:lvl7pPr marL="2864518" indent="-220348" eaLnBrk="0" fontAlgn="base" hangingPunct="0">
              <a:spcBef>
                <a:spcPct val="30000"/>
              </a:spcBef>
              <a:spcAft>
                <a:spcPct val="0"/>
              </a:spcAft>
              <a:defRPr sz="1200">
                <a:solidFill>
                  <a:schemeClr val="tx1"/>
                </a:solidFill>
                <a:latin typeface="Calibri" panose="020F0502020204030204" pitchFamily="34" charset="0"/>
              </a:defRPr>
            </a:lvl7pPr>
            <a:lvl8pPr marL="3305213" indent="-220348" eaLnBrk="0" fontAlgn="base" hangingPunct="0">
              <a:spcBef>
                <a:spcPct val="30000"/>
              </a:spcBef>
              <a:spcAft>
                <a:spcPct val="0"/>
              </a:spcAft>
              <a:defRPr sz="1200">
                <a:solidFill>
                  <a:schemeClr val="tx1"/>
                </a:solidFill>
                <a:latin typeface="Calibri" panose="020F0502020204030204" pitchFamily="34" charset="0"/>
              </a:defRPr>
            </a:lvl8pPr>
            <a:lvl9pPr marL="3745908" indent="-22034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3FBD07-1182-4F74-BEA2-6934BC99C89F}" type="slidenum">
              <a:rPr lang="en-CA" altLang="en-US">
                <a:latin typeface="Arial" panose="020B0604020202020204" pitchFamily="34" charset="0"/>
              </a:rPr>
              <a:pPr>
                <a:spcBef>
                  <a:spcPct val="0"/>
                </a:spcBef>
              </a:pPr>
              <a:t>12</a:t>
            </a:fld>
            <a:endParaRPr lang="en-CA" altLang="en-US" dirty="0">
              <a:latin typeface="Arial" panose="020B0604020202020204" pitchFamily="34" charset="0"/>
            </a:endParaRPr>
          </a:p>
        </p:txBody>
      </p:sp>
      <p:sp>
        <p:nvSpPr>
          <p:cNvPr id="110595" name="Rectangle 2"/>
          <p:cNvSpPr>
            <a:spLocks noGrp="1" noRot="1" noChangeAspect="1" noChangeArrowheads="1" noTextEdit="1"/>
          </p:cNvSpPr>
          <p:nvPr>
            <p:ph type="sldImg"/>
          </p:nvPr>
        </p:nvSpPr>
        <p:spPr bwMode="auto">
          <a:xfrm>
            <a:off x="422275" y="704850"/>
            <a:ext cx="6172200" cy="3471863"/>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937154" y="4416098"/>
            <a:ext cx="5136092" cy="41839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94" tIns="46899" rIns="93794" bIns="46899" numCol="1" anchor="t" anchorCtr="0" compatLnSpc="1">
            <a:prstTxWarp prst="textNoShape">
              <a:avLst/>
            </a:prstTxWarp>
          </a:bodyPr>
          <a:lstStyle/>
          <a:p>
            <a:pPr eaLnBrk="1" hangingPunct="1">
              <a:tabLst>
                <a:tab pos="463648" algn="l"/>
              </a:tabLst>
            </a:pPr>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927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8717" indent="-299507">
              <a:spcBef>
                <a:spcPct val="30000"/>
              </a:spcBef>
              <a:defRPr sz="1200">
                <a:solidFill>
                  <a:schemeClr val="tx1"/>
                </a:solidFill>
                <a:latin typeface="Calibri" panose="020F0502020204030204" pitchFamily="34" charset="0"/>
              </a:defRPr>
            </a:lvl2pPr>
            <a:lvl3pPr marL="1198025" indent="-239606">
              <a:spcBef>
                <a:spcPct val="30000"/>
              </a:spcBef>
              <a:defRPr sz="1200">
                <a:solidFill>
                  <a:schemeClr val="tx1"/>
                </a:solidFill>
                <a:latin typeface="Calibri" panose="020F0502020204030204" pitchFamily="34" charset="0"/>
              </a:defRPr>
            </a:lvl3pPr>
            <a:lvl4pPr marL="1677236" indent="-239606">
              <a:spcBef>
                <a:spcPct val="30000"/>
              </a:spcBef>
              <a:defRPr sz="1200">
                <a:solidFill>
                  <a:schemeClr val="tx1"/>
                </a:solidFill>
                <a:latin typeface="Calibri" panose="020F0502020204030204" pitchFamily="34" charset="0"/>
              </a:defRPr>
            </a:lvl4pPr>
            <a:lvl5pPr marL="2156447" indent="-239606">
              <a:spcBef>
                <a:spcPct val="30000"/>
              </a:spcBef>
              <a:defRPr sz="1200">
                <a:solidFill>
                  <a:schemeClr val="tx1"/>
                </a:solidFill>
                <a:latin typeface="Calibri" panose="020F0502020204030204" pitchFamily="34" charset="0"/>
              </a:defRPr>
            </a:lvl5pPr>
            <a:lvl6pPr marL="2635657" indent="-239606" eaLnBrk="0" fontAlgn="base" hangingPunct="0">
              <a:spcBef>
                <a:spcPct val="30000"/>
              </a:spcBef>
              <a:spcAft>
                <a:spcPct val="0"/>
              </a:spcAft>
              <a:defRPr sz="1200">
                <a:solidFill>
                  <a:schemeClr val="tx1"/>
                </a:solidFill>
                <a:latin typeface="Calibri" panose="020F0502020204030204" pitchFamily="34" charset="0"/>
              </a:defRPr>
            </a:lvl6pPr>
            <a:lvl7pPr marL="3114868" indent="-239606" eaLnBrk="0" fontAlgn="base" hangingPunct="0">
              <a:spcBef>
                <a:spcPct val="30000"/>
              </a:spcBef>
              <a:spcAft>
                <a:spcPct val="0"/>
              </a:spcAft>
              <a:defRPr sz="1200">
                <a:solidFill>
                  <a:schemeClr val="tx1"/>
                </a:solidFill>
                <a:latin typeface="Calibri" panose="020F0502020204030204" pitchFamily="34" charset="0"/>
              </a:defRPr>
            </a:lvl7pPr>
            <a:lvl8pPr marL="3594078" indent="-239606" eaLnBrk="0" fontAlgn="base" hangingPunct="0">
              <a:spcBef>
                <a:spcPct val="30000"/>
              </a:spcBef>
              <a:spcAft>
                <a:spcPct val="0"/>
              </a:spcAft>
              <a:defRPr sz="1200">
                <a:solidFill>
                  <a:schemeClr val="tx1"/>
                </a:solidFill>
                <a:latin typeface="Calibri" panose="020F0502020204030204" pitchFamily="34" charset="0"/>
              </a:defRPr>
            </a:lvl8pPr>
            <a:lvl9pPr marL="4073288" indent="-23960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4372E5-387A-4901-8C71-DA0BAF9D4597}" type="slidenum">
              <a:rPr lang="en-CA" altLang="en-US" smtClean="0">
                <a:solidFill>
                  <a:srgbClr val="000000"/>
                </a:solidFill>
                <a:latin typeface="Arial" panose="020B0604020202020204" pitchFamily="34" charset="0"/>
              </a:rPr>
              <a:pPr>
                <a:spcBef>
                  <a:spcPct val="0"/>
                </a:spcBef>
              </a:pPr>
              <a:t>13</a:t>
            </a:fld>
            <a:endParaRPr lang="en-CA" altLang="en-US">
              <a:solidFill>
                <a:srgbClr val="000000"/>
              </a:solidFill>
              <a:latin typeface="Arial" panose="020B0604020202020204" pitchFamily="34" charset="0"/>
            </a:endParaRPr>
          </a:p>
        </p:txBody>
      </p:sp>
      <p:sp>
        <p:nvSpPr>
          <p:cNvPr id="132099" name="Rectangle 2"/>
          <p:cNvSpPr>
            <a:spLocks noGrp="1" noRot="1" noChangeAspect="1" noChangeArrowheads="1" noTextEdit="1"/>
          </p:cNvSpPr>
          <p:nvPr>
            <p:ph type="sldImg"/>
          </p:nvPr>
        </p:nvSpPr>
        <p:spPr bwMode="auto">
          <a:xfrm>
            <a:off x="546100" y="760413"/>
            <a:ext cx="6640513" cy="3735387"/>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xfrm>
            <a:off x="1033266" y="4754831"/>
            <a:ext cx="5662835" cy="45049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992" tIns="50998" rIns="101992" bIns="50998" numCol="1" anchor="t" anchorCtr="0" compatLnSpc="1">
            <a:prstTxWarp prst="textNoShape">
              <a:avLst/>
            </a:prstTxWarp>
          </a:bodyPr>
          <a:lstStyle/>
          <a:p>
            <a:pPr marL="342900" indent="-342900">
              <a:spcBef>
                <a:spcPts val="1200"/>
              </a:spcBef>
            </a:pPr>
            <a:r>
              <a:rPr lang="en-US" sz="1600" dirty="0"/>
              <a:t>1⁰ deflection on a 20’ joint equals an offset of 4”, a radius of 1,146’;</a:t>
            </a:r>
          </a:p>
          <a:p>
            <a:pPr marL="342900" indent="-342900">
              <a:spcBef>
                <a:spcPts val="1200"/>
              </a:spcBef>
            </a:pPr>
            <a:r>
              <a:rPr lang="en-US" sz="1600" dirty="0"/>
              <a:t>1⁰ deflection on a 14’ joint equals and offset of 2 ¾” and a radius of 802’;</a:t>
            </a:r>
          </a:p>
          <a:p>
            <a:pPr marL="342900" indent="-342900">
              <a:spcBef>
                <a:spcPts val="1200"/>
              </a:spcBef>
            </a:pPr>
            <a:r>
              <a:rPr lang="en-US" sz="1600" dirty="0"/>
              <a:t>1⁰ deflection is equivalent to a change of slope of 1.75 %</a:t>
            </a:r>
          </a:p>
          <a:p>
            <a:pPr>
              <a:tabLst>
                <a:tab pos="504170" algn="l"/>
              </a:tabLst>
            </a:pPr>
            <a:endParaRPr lang="en-US" alt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98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CB796517-2A91-4621-89BD-D896E6DA927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987813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78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335EB-5C11-4B4E-BDF8-56856C11971B}"/>
              </a:ext>
            </a:extLst>
          </p:cNvPr>
          <p:cNvSpPr>
            <a:spLocks noGrp="1"/>
          </p:cNvSpPr>
          <p:nvPr>
            <p:ph type="title" hasCustomPrompt="1"/>
          </p:nvPr>
        </p:nvSpPr>
        <p:spPr>
          <a:xfrm>
            <a:off x="0" y="1"/>
            <a:ext cx="12192000" cy="1200420"/>
          </a:xfrm>
          <a:prstGeom prst="rect">
            <a:avLst/>
          </a:prstGeom>
        </p:spPr>
        <p:txBody>
          <a:bodyPr anchor="ctr" anchorCtr="0"/>
          <a:lstStyle>
            <a:lvl1pPr algn="ctr">
              <a:defRPr sz="3000" b="1">
                <a:effectLst/>
                <a:latin typeface="+mn-lt"/>
              </a:defRPr>
            </a:lvl1pPr>
          </a:lstStyle>
          <a:p>
            <a:r>
              <a:rPr lang="en-US" dirty="0"/>
              <a:t>CLICK TO ADD TITLE</a:t>
            </a:r>
          </a:p>
        </p:txBody>
      </p:sp>
    </p:spTree>
    <p:extLst>
      <p:ext uri="{BB962C8B-B14F-4D97-AF65-F5344CB8AC3E}">
        <p14:creationId xmlns:p14="http://schemas.microsoft.com/office/powerpoint/2010/main" val="2459902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201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B49973-2A28-4676-9908-BBCA19982D6E}"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89562-166D-4136-A6D1-66643EBD70F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299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689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095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885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20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335EB-5C11-4B4E-BDF8-56856C11971B}"/>
              </a:ext>
            </a:extLst>
          </p:cNvPr>
          <p:cNvSpPr>
            <a:spLocks noGrp="1"/>
          </p:cNvSpPr>
          <p:nvPr>
            <p:ph type="title" hasCustomPrompt="1"/>
          </p:nvPr>
        </p:nvSpPr>
        <p:spPr>
          <a:xfrm>
            <a:off x="0" y="1"/>
            <a:ext cx="12192000" cy="1200420"/>
          </a:xfrm>
          <a:prstGeom prst="rect">
            <a:avLst/>
          </a:prstGeom>
        </p:spPr>
        <p:txBody>
          <a:bodyPr anchor="ctr" anchorCtr="0"/>
          <a:lstStyle>
            <a:lvl1pPr algn="ctr">
              <a:defRPr sz="4000" b="1">
                <a:effectLst/>
                <a:latin typeface="+mn-lt"/>
              </a:defRPr>
            </a:lvl1pPr>
          </a:lstStyle>
          <a:p>
            <a:r>
              <a:rPr lang="en-US" dirty="0"/>
              <a:t>CLICK TO ADD TITLE</a:t>
            </a:r>
          </a:p>
        </p:txBody>
      </p:sp>
    </p:spTree>
    <p:extLst>
      <p:ext uri="{BB962C8B-B14F-4D97-AF65-F5344CB8AC3E}">
        <p14:creationId xmlns:p14="http://schemas.microsoft.com/office/powerpoint/2010/main" val="260862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9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17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98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118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697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287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335EB-5C11-4B4E-BDF8-56856C11971B}"/>
              </a:ext>
            </a:extLst>
          </p:cNvPr>
          <p:cNvSpPr>
            <a:spLocks noGrp="1"/>
          </p:cNvSpPr>
          <p:nvPr>
            <p:ph type="title" hasCustomPrompt="1"/>
          </p:nvPr>
        </p:nvSpPr>
        <p:spPr>
          <a:xfrm>
            <a:off x="590551" y="129407"/>
            <a:ext cx="10568516" cy="1200420"/>
          </a:xfrm>
          <a:prstGeom prst="rect">
            <a:avLst/>
          </a:prstGeom>
        </p:spPr>
        <p:txBody>
          <a:bodyPr anchor="ctr" anchorCtr="0"/>
          <a:lstStyle>
            <a:lvl1pPr algn="l">
              <a:defRPr sz="4000" b="1">
                <a:solidFill>
                  <a:srgbClr val="164AA0"/>
                </a:solidFill>
                <a:effectLst/>
                <a:latin typeface="+mn-lt"/>
              </a:defRPr>
            </a:lvl1pPr>
          </a:lstStyle>
          <a:p>
            <a:r>
              <a:rPr lang="en-US" dirty="0"/>
              <a:t>CLICK TO ADD TITLE</a:t>
            </a:r>
          </a:p>
        </p:txBody>
      </p:sp>
      <p:sp>
        <p:nvSpPr>
          <p:cNvPr id="4" name="Text Placeholder 3">
            <a:extLst>
              <a:ext uri="{FF2B5EF4-FFF2-40B4-BE49-F238E27FC236}">
                <a16:creationId xmlns:a16="http://schemas.microsoft.com/office/drawing/2014/main" id="{4E6CF696-8012-4857-B8F5-6B26A6AD5E1C}"/>
              </a:ext>
            </a:extLst>
          </p:cNvPr>
          <p:cNvSpPr>
            <a:spLocks noGrp="1"/>
          </p:cNvSpPr>
          <p:nvPr>
            <p:ph type="body" sz="quarter" idx="10"/>
          </p:nvPr>
        </p:nvSpPr>
        <p:spPr>
          <a:xfrm>
            <a:off x="811743" y="1433941"/>
            <a:ext cx="10568516" cy="4619625"/>
          </a:xfrm>
          <a:prstGeom prst="rect">
            <a:avLst/>
          </a:prstGeom>
        </p:spPr>
        <p:txBody>
          <a:bodyPr/>
          <a:lstStyle>
            <a:lvl1pPr marL="346075" indent="-346075">
              <a:buClr>
                <a:srgbClr val="164AA0"/>
              </a:buClr>
              <a:buSzPct val="90000"/>
              <a:buFont typeface="Wingdings 3" panose="05040102010807070707" pitchFamily="18" charset="2"/>
              <a:buChar char=""/>
              <a:defRPr sz="2400"/>
            </a:lvl1pPr>
            <a:lvl2pPr marL="803275" indent="-346075">
              <a:buClr>
                <a:srgbClr val="164AA0"/>
              </a:buClr>
              <a:buSzPct val="90000"/>
              <a:buFont typeface="Wingdings 3" panose="05040102010807070707" pitchFamily="18" charset="2"/>
              <a:buChar char="w"/>
              <a:defRPr sz="2400"/>
            </a:lvl2pPr>
            <a:lvl3pPr marL="1260475" indent="-346075">
              <a:buClr>
                <a:srgbClr val="164AA0"/>
              </a:buClr>
              <a:buSzPct val="90000"/>
              <a:buFont typeface="Wingdings 3" panose="05040102010807070707" pitchFamily="18" charset="2"/>
              <a:buChar char=""/>
              <a:defRPr sz="2000"/>
            </a:lvl3pPr>
            <a:lvl4pPr marL="1717675" indent="-346075">
              <a:buClr>
                <a:srgbClr val="164AA0"/>
              </a:buClr>
              <a:buSzPct val="90000"/>
              <a:buFont typeface="Wingdings 3" panose="05040102010807070707" pitchFamily="18" charset="2"/>
              <a:buChar char=""/>
              <a:defRPr sz="1800"/>
            </a:lvl4pPr>
            <a:lvl5pPr marL="2174875" indent="-346075">
              <a:buClr>
                <a:srgbClr val="164AA0"/>
              </a:buClr>
              <a:buSzPct val="90000"/>
              <a:buFont typeface="Wingdings 3" panose="05040102010807070707" pitchFamily="18"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43909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extBox 3">
            <a:extLst>
              <a:ext uri="{FF2B5EF4-FFF2-40B4-BE49-F238E27FC236}">
                <a16:creationId xmlns:a16="http://schemas.microsoft.com/office/drawing/2014/main" id="{C307C2CF-4B30-4773-A952-9B3667ACD0BF}"/>
              </a:ext>
            </a:extLst>
          </p:cNvPr>
          <p:cNvSpPr txBox="1">
            <a:spLocks noChangeArrowheads="1"/>
          </p:cNvSpPr>
          <p:nvPr/>
        </p:nvSpPr>
        <p:spPr bwMode="auto">
          <a:xfrm>
            <a:off x="3520563" y="6119337"/>
            <a:ext cx="842406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FontTx/>
              <a:buNone/>
            </a:pPr>
            <a:r>
              <a:rPr lang="en-US" altLang="en-US" sz="1050" dirty="0">
                <a:solidFill>
                  <a:srgbClr val="000000"/>
                </a:solidFill>
                <a:latin typeface="+mn-lt"/>
              </a:rPr>
              <a:t>The copyright for the information on the slides for this presentation is held by the Uni-Bell PVC Pipe Association. All rights reserved. This information is for use by PVC Pipe Association presentation participants only and may not be shared with any other party, in whole or any parts thereof, and may not be reproduced or transmitted in any form without the written permission of the Uni-Bell PVC Pipe Association.</a:t>
            </a:r>
          </a:p>
        </p:txBody>
      </p:sp>
      <p:sp>
        <p:nvSpPr>
          <p:cNvPr id="20" name="Rectangle 19">
            <a:extLst>
              <a:ext uri="{FF2B5EF4-FFF2-40B4-BE49-F238E27FC236}">
                <a16:creationId xmlns:a16="http://schemas.microsoft.com/office/drawing/2014/main" id="{FFEB938C-80D1-4EE6-BBFC-5B86A3F38FEE}"/>
              </a:ext>
            </a:extLst>
          </p:cNvPr>
          <p:cNvSpPr/>
          <p:nvPr/>
        </p:nvSpPr>
        <p:spPr>
          <a:xfrm>
            <a:off x="916913" y="4555355"/>
            <a:ext cx="11262108" cy="1519304"/>
          </a:xfrm>
          <a:prstGeom prst="rect">
            <a:avLst/>
          </a:prstGeom>
          <a:pattFill prst="dkDnDiag">
            <a:fgClr>
              <a:schemeClr val="accent5">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1" name="Group 20">
            <a:extLst>
              <a:ext uri="{FF2B5EF4-FFF2-40B4-BE49-F238E27FC236}">
                <a16:creationId xmlns:a16="http://schemas.microsoft.com/office/drawing/2014/main" id="{CAA9D5A1-B42E-4696-8378-B4D175D3390D}"/>
              </a:ext>
            </a:extLst>
          </p:cNvPr>
          <p:cNvGrpSpPr>
            <a:grpSpLocks noChangeAspect="1"/>
          </p:cNvGrpSpPr>
          <p:nvPr/>
        </p:nvGrpSpPr>
        <p:grpSpPr>
          <a:xfrm>
            <a:off x="118976" y="4556756"/>
            <a:ext cx="1529246" cy="1517904"/>
            <a:chOff x="4519517" y="1600198"/>
            <a:chExt cx="2830491" cy="2838739"/>
          </a:xfrm>
        </p:grpSpPr>
        <p:sp>
          <p:nvSpPr>
            <p:cNvPr id="22" name="Right Triangle 21">
              <a:extLst>
                <a:ext uri="{FF2B5EF4-FFF2-40B4-BE49-F238E27FC236}">
                  <a16:creationId xmlns:a16="http://schemas.microsoft.com/office/drawing/2014/main" id="{D2B3EB46-B5F9-48A5-8C80-ED639080F0D8}"/>
                </a:ext>
              </a:extLst>
            </p:cNvPr>
            <p:cNvSpPr/>
            <p:nvPr userDrawn="1"/>
          </p:nvSpPr>
          <p:spPr>
            <a:xfrm>
              <a:off x="5978408" y="1600201"/>
              <a:ext cx="1371600" cy="1367443"/>
            </a:xfrm>
            <a:prstGeom prst="rtTriangle">
              <a:avLst/>
            </a:prstGeom>
            <a:solidFill>
              <a:srgbClr val="0066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23" name="Right Triangle 22">
              <a:extLst>
                <a:ext uri="{FF2B5EF4-FFF2-40B4-BE49-F238E27FC236}">
                  <a16:creationId xmlns:a16="http://schemas.microsoft.com/office/drawing/2014/main" id="{0F5DDAA8-67A8-4A66-A4A7-5F57EC0439F5}"/>
                </a:ext>
              </a:extLst>
            </p:cNvPr>
            <p:cNvSpPr/>
            <p:nvPr userDrawn="1"/>
          </p:nvSpPr>
          <p:spPr>
            <a:xfrm flipV="1">
              <a:off x="5978408" y="3071493"/>
              <a:ext cx="1371600" cy="1367443"/>
            </a:xfrm>
            <a:prstGeom prst="rtTriangle">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26" name="Right Triangle 25">
              <a:extLst>
                <a:ext uri="{FF2B5EF4-FFF2-40B4-BE49-F238E27FC236}">
                  <a16:creationId xmlns:a16="http://schemas.microsoft.com/office/drawing/2014/main" id="{C15DF649-F0A1-45AC-8578-83C5F90E2025}"/>
                </a:ext>
              </a:extLst>
            </p:cNvPr>
            <p:cNvSpPr/>
            <p:nvPr userDrawn="1"/>
          </p:nvSpPr>
          <p:spPr>
            <a:xfrm>
              <a:off x="5978408" y="3071493"/>
              <a:ext cx="1371600" cy="1367443"/>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29" name="Right Triangle 28">
              <a:extLst>
                <a:ext uri="{FF2B5EF4-FFF2-40B4-BE49-F238E27FC236}">
                  <a16:creationId xmlns:a16="http://schemas.microsoft.com/office/drawing/2014/main" id="{108D7D13-925A-4FEA-9905-BBBF19D74808}"/>
                </a:ext>
              </a:extLst>
            </p:cNvPr>
            <p:cNvSpPr/>
            <p:nvPr userDrawn="1"/>
          </p:nvSpPr>
          <p:spPr>
            <a:xfrm flipV="1">
              <a:off x="5978408" y="1600199"/>
              <a:ext cx="1371600" cy="1367443"/>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30" name="Right Triangle 29">
              <a:extLst>
                <a:ext uri="{FF2B5EF4-FFF2-40B4-BE49-F238E27FC236}">
                  <a16:creationId xmlns:a16="http://schemas.microsoft.com/office/drawing/2014/main" id="{362A6357-DFE4-4E0A-9F2F-2AB6BCB1FBEF}"/>
                </a:ext>
              </a:extLst>
            </p:cNvPr>
            <p:cNvSpPr/>
            <p:nvPr userDrawn="1"/>
          </p:nvSpPr>
          <p:spPr>
            <a:xfrm flipH="1">
              <a:off x="4537532" y="1600199"/>
              <a:ext cx="1371600" cy="1367443"/>
            </a:xfrm>
            <a:prstGeom prst="rtTriangl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31" name="Right Triangle 30">
              <a:extLst>
                <a:ext uri="{FF2B5EF4-FFF2-40B4-BE49-F238E27FC236}">
                  <a16:creationId xmlns:a16="http://schemas.microsoft.com/office/drawing/2014/main" id="{5FA91FAE-31AC-4106-971F-8BE5420E079B}"/>
                </a:ext>
              </a:extLst>
            </p:cNvPr>
            <p:cNvSpPr/>
            <p:nvPr userDrawn="1"/>
          </p:nvSpPr>
          <p:spPr>
            <a:xfrm flipH="1" flipV="1">
              <a:off x="4537532" y="3071494"/>
              <a:ext cx="1371600" cy="1367443"/>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32" name="Right Triangle 31">
              <a:extLst>
                <a:ext uri="{FF2B5EF4-FFF2-40B4-BE49-F238E27FC236}">
                  <a16:creationId xmlns:a16="http://schemas.microsoft.com/office/drawing/2014/main" id="{8F4CACD6-00B4-4DF1-97F0-149209504FC1}"/>
                </a:ext>
              </a:extLst>
            </p:cNvPr>
            <p:cNvSpPr/>
            <p:nvPr userDrawn="1"/>
          </p:nvSpPr>
          <p:spPr>
            <a:xfrm flipH="1" flipV="1">
              <a:off x="4519517" y="1600198"/>
              <a:ext cx="1371600" cy="1367443"/>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grpSp>
      <p:grpSp>
        <p:nvGrpSpPr>
          <p:cNvPr id="33" name="Group 32">
            <a:extLst>
              <a:ext uri="{FF2B5EF4-FFF2-40B4-BE49-F238E27FC236}">
                <a16:creationId xmlns:a16="http://schemas.microsoft.com/office/drawing/2014/main" id="{81E0FC3C-9F7C-44B3-8C84-E7C33ECA7142}"/>
              </a:ext>
            </a:extLst>
          </p:cNvPr>
          <p:cNvGrpSpPr>
            <a:grpSpLocks noChangeAspect="1"/>
          </p:cNvGrpSpPr>
          <p:nvPr/>
        </p:nvGrpSpPr>
        <p:grpSpPr>
          <a:xfrm>
            <a:off x="11183207" y="173192"/>
            <a:ext cx="825780" cy="812012"/>
            <a:chOff x="5849424" y="1137451"/>
            <a:chExt cx="1546270" cy="1520489"/>
          </a:xfrm>
        </p:grpSpPr>
        <p:sp>
          <p:nvSpPr>
            <p:cNvPr id="34" name="Right Triangle 33">
              <a:extLst>
                <a:ext uri="{FF2B5EF4-FFF2-40B4-BE49-F238E27FC236}">
                  <a16:creationId xmlns:a16="http://schemas.microsoft.com/office/drawing/2014/main" id="{82B2D68B-0CEE-4AD9-8353-0720E288CBA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35" name="Right Triangle 34">
              <a:extLst>
                <a:ext uri="{FF2B5EF4-FFF2-40B4-BE49-F238E27FC236}">
                  <a16:creationId xmlns:a16="http://schemas.microsoft.com/office/drawing/2014/main" id="{C38AB04B-C8AD-4D70-9426-43A8EC7D4DF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37" name="Right Triangle 36">
              <a:extLst>
                <a:ext uri="{FF2B5EF4-FFF2-40B4-BE49-F238E27FC236}">
                  <a16:creationId xmlns:a16="http://schemas.microsoft.com/office/drawing/2014/main" id="{7DB1AAAB-555A-47FC-B48B-5B485D05D190}"/>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38" name="Right Triangle 37">
              <a:extLst>
                <a:ext uri="{FF2B5EF4-FFF2-40B4-BE49-F238E27FC236}">
                  <a16:creationId xmlns:a16="http://schemas.microsoft.com/office/drawing/2014/main" id="{E893F487-36BB-4D32-B83F-836759AA3741}"/>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grpSp>
      <p:pic>
        <p:nvPicPr>
          <p:cNvPr id="39" name="Picture 38">
            <a:extLst>
              <a:ext uri="{FF2B5EF4-FFF2-40B4-BE49-F238E27FC236}">
                <a16:creationId xmlns:a16="http://schemas.microsoft.com/office/drawing/2014/main" id="{15227D2B-0C10-4240-812A-32C65754EF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42" y="6104015"/>
            <a:ext cx="2842634" cy="60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677810"/>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F671BA-645E-438C-89F3-4F608FB5ADAB}"/>
              </a:ext>
            </a:extLst>
          </p:cNvPr>
          <p:cNvGrpSpPr/>
          <p:nvPr/>
        </p:nvGrpSpPr>
        <p:grpSpPr>
          <a:xfrm>
            <a:off x="0" y="1175657"/>
            <a:ext cx="12192000" cy="0"/>
            <a:chOff x="0" y="1175657"/>
            <a:chExt cx="9144000" cy="0"/>
          </a:xfrm>
        </p:grpSpPr>
        <p:cxnSp>
          <p:nvCxnSpPr>
            <p:cNvPr id="4" name="Straight Connector 3">
              <a:extLst>
                <a:ext uri="{FF2B5EF4-FFF2-40B4-BE49-F238E27FC236}">
                  <a16:creationId xmlns:a16="http://schemas.microsoft.com/office/drawing/2014/main" id="{62C3D1F6-27B3-4343-ACE8-E34C80C5A1EC}"/>
                </a:ext>
              </a:extLst>
            </p:cNvPr>
            <p:cNvCxnSpPr/>
            <p:nvPr userDrawn="1"/>
          </p:nvCxnSpPr>
          <p:spPr>
            <a:xfrm flipV="1">
              <a:off x="0" y="1175657"/>
              <a:ext cx="1828800" cy="0"/>
            </a:xfrm>
            <a:prstGeom prst="line">
              <a:avLst/>
            </a:prstGeom>
            <a:ln w="47625">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5" name="Straight Connector 4">
              <a:extLst>
                <a:ext uri="{FF2B5EF4-FFF2-40B4-BE49-F238E27FC236}">
                  <a16:creationId xmlns:a16="http://schemas.microsoft.com/office/drawing/2014/main" id="{2A6320A0-2D74-4C48-B3AF-CA89B91604BB}"/>
                </a:ext>
              </a:extLst>
            </p:cNvPr>
            <p:cNvCxnSpPr/>
            <p:nvPr userDrawn="1"/>
          </p:nvCxnSpPr>
          <p:spPr>
            <a:xfrm flipV="1">
              <a:off x="1828800" y="1175657"/>
              <a:ext cx="1828800" cy="0"/>
            </a:xfrm>
            <a:prstGeom prst="line">
              <a:avLst/>
            </a:prstGeom>
            <a:ln w="47625">
              <a:solidFill>
                <a:srgbClr val="2C907B"/>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Straight Connector 5">
              <a:extLst>
                <a:ext uri="{FF2B5EF4-FFF2-40B4-BE49-F238E27FC236}">
                  <a16:creationId xmlns:a16="http://schemas.microsoft.com/office/drawing/2014/main" id="{DA7EE826-454F-4C37-A621-AF98B78D9EF1}"/>
                </a:ext>
              </a:extLst>
            </p:cNvPr>
            <p:cNvCxnSpPr/>
            <p:nvPr userDrawn="1"/>
          </p:nvCxnSpPr>
          <p:spPr>
            <a:xfrm flipV="1">
              <a:off x="3657601" y="1175657"/>
              <a:ext cx="1828800" cy="0"/>
            </a:xfrm>
            <a:prstGeom prst="line">
              <a:avLst/>
            </a:prstGeom>
            <a:ln w="47625">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8" name="Straight Connector 7">
              <a:extLst>
                <a:ext uri="{FF2B5EF4-FFF2-40B4-BE49-F238E27FC236}">
                  <a16:creationId xmlns:a16="http://schemas.microsoft.com/office/drawing/2014/main" id="{D5F3421D-45FA-45EA-8018-971074019253}"/>
                </a:ext>
              </a:extLst>
            </p:cNvPr>
            <p:cNvCxnSpPr/>
            <p:nvPr userDrawn="1"/>
          </p:nvCxnSpPr>
          <p:spPr>
            <a:xfrm flipV="1">
              <a:off x="5486400" y="1175657"/>
              <a:ext cx="1828800" cy="0"/>
            </a:xfrm>
            <a:prstGeom prst="line">
              <a:avLst/>
            </a:prstGeom>
            <a:ln w="47625">
              <a:solidFill>
                <a:srgbClr val="2C907B"/>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28D38F93-D8B6-4598-BFE2-870944DA3971}"/>
                </a:ext>
              </a:extLst>
            </p:cNvPr>
            <p:cNvCxnSpPr/>
            <p:nvPr userDrawn="1"/>
          </p:nvCxnSpPr>
          <p:spPr>
            <a:xfrm flipV="1">
              <a:off x="7315200" y="1175657"/>
              <a:ext cx="1828800" cy="0"/>
            </a:xfrm>
            <a:prstGeom prst="line">
              <a:avLst/>
            </a:prstGeom>
            <a:ln w="47625">
              <a:headEnd type="none" w="med" len="med"/>
              <a:tailEnd type="none" w="med" len="med"/>
            </a:ln>
          </p:spPr>
          <p:style>
            <a:lnRef idx="3">
              <a:schemeClr val="accent5"/>
            </a:lnRef>
            <a:fillRef idx="0">
              <a:schemeClr val="accent5"/>
            </a:fillRef>
            <a:effectRef idx="2">
              <a:schemeClr val="accent5"/>
            </a:effectRef>
            <a:fontRef idx="minor">
              <a:schemeClr val="tx1"/>
            </a:fontRef>
          </p:style>
        </p:cxnSp>
      </p:grpSp>
      <p:sp>
        <p:nvSpPr>
          <p:cNvPr id="11" name="Title 1">
            <a:extLst>
              <a:ext uri="{FF2B5EF4-FFF2-40B4-BE49-F238E27FC236}">
                <a16:creationId xmlns:a16="http://schemas.microsoft.com/office/drawing/2014/main" id="{1635445A-E342-4144-93DE-754B6B3B789F}"/>
              </a:ext>
            </a:extLst>
          </p:cNvPr>
          <p:cNvSpPr txBox="1">
            <a:spLocks/>
          </p:cNvSpPr>
          <p:nvPr/>
        </p:nvSpPr>
        <p:spPr>
          <a:xfrm>
            <a:off x="0" y="0"/>
            <a:ext cx="12192000" cy="1154806"/>
          </a:xfrm>
          <a:prstGeom prst="rect">
            <a:avLst/>
          </a:prstGeom>
          <a:pattFill prst="ltUpDiag">
            <a:fgClr>
              <a:schemeClr val="accent5">
                <a:lumMod val="20000"/>
                <a:lumOff val="80000"/>
              </a:schemeClr>
            </a:fgClr>
            <a:bgClr>
              <a:schemeClr val="bg1"/>
            </a:bgClr>
          </a:pattFill>
        </p:spPr>
        <p:txBody>
          <a:bodyPr anchor="ctr" anchorCtr="0"/>
          <a:lstStyle>
            <a:lvl1pPr algn="ctr" defTabSz="914400" rtl="0" eaLnBrk="1" latinLnBrk="0" hangingPunct="1">
              <a:lnSpc>
                <a:spcPct val="90000"/>
              </a:lnSpc>
              <a:spcBef>
                <a:spcPct val="0"/>
              </a:spcBef>
              <a:buNone/>
              <a:defRPr sz="4000" b="1" kern="1200">
                <a:solidFill>
                  <a:schemeClr val="tx1"/>
                </a:solidFill>
                <a:effectLst/>
                <a:latin typeface="+mn-lt"/>
                <a:ea typeface="+mj-ea"/>
                <a:cs typeface="+mj-cs"/>
              </a:defRPr>
            </a:lvl1pPr>
          </a:lstStyle>
          <a:p>
            <a:endParaRPr lang="en-US" dirty="0"/>
          </a:p>
        </p:txBody>
      </p:sp>
      <p:grpSp>
        <p:nvGrpSpPr>
          <p:cNvPr id="12" name="Group 11">
            <a:extLst>
              <a:ext uri="{FF2B5EF4-FFF2-40B4-BE49-F238E27FC236}">
                <a16:creationId xmlns:a16="http://schemas.microsoft.com/office/drawing/2014/main" id="{7C039B34-6158-477D-ABAB-15328C93E19C}"/>
              </a:ext>
            </a:extLst>
          </p:cNvPr>
          <p:cNvGrpSpPr>
            <a:grpSpLocks noChangeAspect="1"/>
          </p:cNvGrpSpPr>
          <p:nvPr/>
        </p:nvGrpSpPr>
        <p:grpSpPr>
          <a:xfrm flipH="1">
            <a:off x="180956" y="133087"/>
            <a:ext cx="825780" cy="812012"/>
            <a:chOff x="5849424" y="1137451"/>
            <a:chExt cx="1546270" cy="1520489"/>
          </a:xfrm>
        </p:grpSpPr>
        <p:sp>
          <p:nvSpPr>
            <p:cNvPr id="18" name="Right Triangle 17">
              <a:extLst>
                <a:ext uri="{FF2B5EF4-FFF2-40B4-BE49-F238E27FC236}">
                  <a16:creationId xmlns:a16="http://schemas.microsoft.com/office/drawing/2014/main" id="{0AF5E729-5861-4011-93CE-345C9CFFF75E}"/>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Right Triangle 18">
              <a:extLst>
                <a:ext uri="{FF2B5EF4-FFF2-40B4-BE49-F238E27FC236}">
                  <a16:creationId xmlns:a16="http://schemas.microsoft.com/office/drawing/2014/main" id="{0FF56AD8-EBC8-4C1D-87C2-78AB2E1CAE27}"/>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ight Triangle 19">
              <a:extLst>
                <a:ext uri="{FF2B5EF4-FFF2-40B4-BE49-F238E27FC236}">
                  <a16:creationId xmlns:a16="http://schemas.microsoft.com/office/drawing/2014/main" id="{416FC2FD-FF2D-4257-B1E3-42520EDC280F}"/>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Right Triangle 20">
              <a:extLst>
                <a:ext uri="{FF2B5EF4-FFF2-40B4-BE49-F238E27FC236}">
                  <a16:creationId xmlns:a16="http://schemas.microsoft.com/office/drawing/2014/main" id="{348DF1AD-ED1A-4293-A848-26D0362C5897}"/>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 name="Group 12">
            <a:extLst>
              <a:ext uri="{FF2B5EF4-FFF2-40B4-BE49-F238E27FC236}">
                <a16:creationId xmlns:a16="http://schemas.microsoft.com/office/drawing/2014/main" id="{1F62F1F5-8032-46E2-89CD-9D50111223FB}"/>
              </a:ext>
            </a:extLst>
          </p:cNvPr>
          <p:cNvGrpSpPr>
            <a:grpSpLocks noChangeAspect="1"/>
          </p:cNvGrpSpPr>
          <p:nvPr/>
        </p:nvGrpSpPr>
        <p:grpSpPr>
          <a:xfrm>
            <a:off x="11185264" y="171397"/>
            <a:ext cx="825780" cy="812012"/>
            <a:chOff x="5849424" y="1137451"/>
            <a:chExt cx="1546270" cy="1520489"/>
          </a:xfrm>
        </p:grpSpPr>
        <p:sp>
          <p:nvSpPr>
            <p:cNvPr id="14" name="Right Triangle 13">
              <a:extLst>
                <a:ext uri="{FF2B5EF4-FFF2-40B4-BE49-F238E27FC236}">
                  <a16:creationId xmlns:a16="http://schemas.microsoft.com/office/drawing/2014/main" id="{C3AE1EEF-6D54-40BC-9976-2C47CDB2999A}"/>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Right Triangle 14">
              <a:extLst>
                <a:ext uri="{FF2B5EF4-FFF2-40B4-BE49-F238E27FC236}">
                  <a16:creationId xmlns:a16="http://schemas.microsoft.com/office/drawing/2014/main" id="{62F51224-E00D-44D1-AF14-4B81B42A1FB4}"/>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Right Triangle 15">
              <a:extLst>
                <a:ext uri="{FF2B5EF4-FFF2-40B4-BE49-F238E27FC236}">
                  <a16:creationId xmlns:a16="http://schemas.microsoft.com/office/drawing/2014/main" id="{95F77B0A-979F-41C1-B73C-B47BD1DA83EC}"/>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Right Triangle 16">
              <a:extLst>
                <a:ext uri="{FF2B5EF4-FFF2-40B4-BE49-F238E27FC236}">
                  <a16:creationId xmlns:a16="http://schemas.microsoft.com/office/drawing/2014/main" id="{7D8C5A1D-A6FF-46D7-978F-B242D6456F41}"/>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94228859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7509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87" name="Group 386" hidden="1">
            <a:extLst>
              <a:ext uri="{FF2B5EF4-FFF2-40B4-BE49-F238E27FC236}">
                <a16:creationId xmlns:a16="http://schemas.microsoft.com/office/drawing/2014/main" id="{D537F486-18A0-2FC4-12B8-FE18E7C300DA}"/>
              </a:ext>
            </a:extLst>
          </p:cNvPr>
          <p:cNvGrpSpPr/>
          <p:nvPr/>
        </p:nvGrpSpPr>
        <p:grpSpPr>
          <a:xfrm>
            <a:off x="0" y="6552285"/>
            <a:ext cx="12192000" cy="289089"/>
            <a:chOff x="0" y="6568911"/>
            <a:chExt cx="12192000" cy="289089"/>
          </a:xfrm>
        </p:grpSpPr>
        <p:grpSp>
          <p:nvGrpSpPr>
            <p:cNvPr id="88" name="Group 87">
              <a:extLst>
                <a:ext uri="{FF2B5EF4-FFF2-40B4-BE49-F238E27FC236}">
                  <a16:creationId xmlns:a16="http://schemas.microsoft.com/office/drawing/2014/main" id="{4D2F2E8D-8449-343F-D9B9-7364DB14BBD9}"/>
                </a:ext>
              </a:extLst>
            </p:cNvPr>
            <p:cNvGrpSpPr>
              <a:grpSpLocks noChangeAspect="1"/>
            </p:cNvGrpSpPr>
            <p:nvPr userDrawn="1"/>
          </p:nvGrpSpPr>
          <p:grpSpPr>
            <a:xfrm>
              <a:off x="0" y="6568911"/>
              <a:ext cx="293991" cy="289089"/>
              <a:chOff x="5849424" y="1137451"/>
              <a:chExt cx="1546270" cy="1520489"/>
            </a:xfrm>
          </p:grpSpPr>
          <p:sp>
            <p:nvSpPr>
              <p:cNvPr id="89" name="Right Triangle 88">
                <a:extLst>
                  <a:ext uri="{FF2B5EF4-FFF2-40B4-BE49-F238E27FC236}">
                    <a16:creationId xmlns:a16="http://schemas.microsoft.com/office/drawing/2014/main" id="{B8B72785-8547-5B52-E4FB-F4CF8E7039E6}"/>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0" name="Right Triangle 89">
                <a:extLst>
                  <a:ext uri="{FF2B5EF4-FFF2-40B4-BE49-F238E27FC236}">
                    <a16:creationId xmlns:a16="http://schemas.microsoft.com/office/drawing/2014/main" id="{0CAFA86D-4C62-C122-7450-7A83AE99B4A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1" name="Right Triangle 90">
                <a:extLst>
                  <a:ext uri="{FF2B5EF4-FFF2-40B4-BE49-F238E27FC236}">
                    <a16:creationId xmlns:a16="http://schemas.microsoft.com/office/drawing/2014/main" id="{CCB075EB-2B33-1550-662A-E6E23BB671C0}"/>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2" name="Right Triangle 91">
                <a:extLst>
                  <a:ext uri="{FF2B5EF4-FFF2-40B4-BE49-F238E27FC236}">
                    <a16:creationId xmlns:a16="http://schemas.microsoft.com/office/drawing/2014/main" id="{7C7DA9E7-CEB0-4FE9-B54B-89FD1AE7EB0A}"/>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93" name="Group 92">
              <a:extLst>
                <a:ext uri="{FF2B5EF4-FFF2-40B4-BE49-F238E27FC236}">
                  <a16:creationId xmlns:a16="http://schemas.microsoft.com/office/drawing/2014/main" id="{D22100C9-C265-A11E-22C3-13D2C55E9B61}"/>
                </a:ext>
              </a:extLst>
            </p:cNvPr>
            <p:cNvGrpSpPr>
              <a:grpSpLocks noChangeAspect="1"/>
            </p:cNvGrpSpPr>
            <p:nvPr userDrawn="1"/>
          </p:nvGrpSpPr>
          <p:grpSpPr>
            <a:xfrm>
              <a:off x="305077" y="6568911"/>
              <a:ext cx="293991" cy="289089"/>
              <a:chOff x="5849424" y="1137451"/>
              <a:chExt cx="1546270" cy="1520489"/>
            </a:xfrm>
          </p:grpSpPr>
          <p:sp>
            <p:nvSpPr>
              <p:cNvPr id="94" name="Right Triangle 93">
                <a:extLst>
                  <a:ext uri="{FF2B5EF4-FFF2-40B4-BE49-F238E27FC236}">
                    <a16:creationId xmlns:a16="http://schemas.microsoft.com/office/drawing/2014/main" id="{5485157B-22C4-6327-10F0-19A519E27B0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5" name="Right Triangle 94">
                <a:extLst>
                  <a:ext uri="{FF2B5EF4-FFF2-40B4-BE49-F238E27FC236}">
                    <a16:creationId xmlns:a16="http://schemas.microsoft.com/office/drawing/2014/main" id="{897E3C68-C44C-F720-EB14-BBF18D12093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6" name="Right Triangle 95">
                <a:extLst>
                  <a:ext uri="{FF2B5EF4-FFF2-40B4-BE49-F238E27FC236}">
                    <a16:creationId xmlns:a16="http://schemas.microsoft.com/office/drawing/2014/main" id="{F9F78962-DFD3-5A0A-76C7-244D601127EF}"/>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7" name="Right Triangle 96">
                <a:extLst>
                  <a:ext uri="{FF2B5EF4-FFF2-40B4-BE49-F238E27FC236}">
                    <a16:creationId xmlns:a16="http://schemas.microsoft.com/office/drawing/2014/main" id="{F9991480-6443-1AAA-3935-E98CD1C36DDB}"/>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13" name="Group 112">
              <a:extLst>
                <a:ext uri="{FF2B5EF4-FFF2-40B4-BE49-F238E27FC236}">
                  <a16:creationId xmlns:a16="http://schemas.microsoft.com/office/drawing/2014/main" id="{FD4B6BC7-C997-9A97-1D6B-223E83DD9E0D}"/>
                </a:ext>
              </a:extLst>
            </p:cNvPr>
            <p:cNvGrpSpPr>
              <a:grpSpLocks noChangeAspect="1"/>
            </p:cNvGrpSpPr>
            <p:nvPr userDrawn="1"/>
          </p:nvGrpSpPr>
          <p:grpSpPr>
            <a:xfrm>
              <a:off x="610154" y="6568911"/>
              <a:ext cx="293991" cy="289089"/>
              <a:chOff x="5849424" y="1137451"/>
              <a:chExt cx="1546270" cy="1520489"/>
            </a:xfrm>
          </p:grpSpPr>
          <p:sp>
            <p:nvSpPr>
              <p:cNvPr id="114" name="Right Triangle 113">
                <a:extLst>
                  <a:ext uri="{FF2B5EF4-FFF2-40B4-BE49-F238E27FC236}">
                    <a16:creationId xmlns:a16="http://schemas.microsoft.com/office/drawing/2014/main" id="{A07B6075-534C-DF9E-04E4-48FCF2DD9D43}"/>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5" name="Right Triangle 114">
                <a:extLst>
                  <a:ext uri="{FF2B5EF4-FFF2-40B4-BE49-F238E27FC236}">
                    <a16:creationId xmlns:a16="http://schemas.microsoft.com/office/drawing/2014/main" id="{3C45241C-93DD-DCCF-739A-B22CD74ABD5F}"/>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6" name="Right Triangle 115">
                <a:extLst>
                  <a:ext uri="{FF2B5EF4-FFF2-40B4-BE49-F238E27FC236}">
                    <a16:creationId xmlns:a16="http://schemas.microsoft.com/office/drawing/2014/main" id="{60878925-2098-B2AB-C2D6-D2092BB16559}"/>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7" name="Right Triangle 116">
                <a:extLst>
                  <a:ext uri="{FF2B5EF4-FFF2-40B4-BE49-F238E27FC236}">
                    <a16:creationId xmlns:a16="http://schemas.microsoft.com/office/drawing/2014/main" id="{D93EE51F-BF63-29D9-1576-625EB7626597}"/>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18" name="Group 117">
              <a:extLst>
                <a:ext uri="{FF2B5EF4-FFF2-40B4-BE49-F238E27FC236}">
                  <a16:creationId xmlns:a16="http://schemas.microsoft.com/office/drawing/2014/main" id="{899A952C-D95D-E168-8C68-ED94BAAA857C}"/>
                </a:ext>
              </a:extLst>
            </p:cNvPr>
            <p:cNvGrpSpPr>
              <a:grpSpLocks noChangeAspect="1"/>
            </p:cNvGrpSpPr>
            <p:nvPr userDrawn="1"/>
          </p:nvGrpSpPr>
          <p:grpSpPr>
            <a:xfrm>
              <a:off x="915231" y="6568911"/>
              <a:ext cx="293991" cy="289089"/>
              <a:chOff x="5849424" y="1137451"/>
              <a:chExt cx="1546270" cy="1520489"/>
            </a:xfrm>
          </p:grpSpPr>
          <p:sp>
            <p:nvSpPr>
              <p:cNvPr id="119" name="Right Triangle 118">
                <a:extLst>
                  <a:ext uri="{FF2B5EF4-FFF2-40B4-BE49-F238E27FC236}">
                    <a16:creationId xmlns:a16="http://schemas.microsoft.com/office/drawing/2014/main" id="{EC4D986D-751C-618B-C5C5-D7C0AE6F8EE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0" name="Right Triangle 119">
                <a:extLst>
                  <a:ext uri="{FF2B5EF4-FFF2-40B4-BE49-F238E27FC236}">
                    <a16:creationId xmlns:a16="http://schemas.microsoft.com/office/drawing/2014/main" id="{CF4E0A1C-758E-E8DD-C3FE-526A3564B7AF}"/>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1" name="Right Triangle 120">
                <a:extLst>
                  <a:ext uri="{FF2B5EF4-FFF2-40B4-BE49-F238E27FC236}">
                    <a16:creationId xmlns:a16="http://schemas.microsoft.com/office/drawing/2014/main" id="{47485AF4-97E9-4EB2-FEC9-547B2059E517}"/>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2" name="Right Triangle 121">
                <a:extLst>
                  <a:ext uri="{FF2B5EF4-FFF2-40B4-BE49-F238E27FC236}">
                    <a16:creationId xmlns:a16="http://schemas.microsoft.com/office/drawing/2014/main" id="{9813515F-DD85-06C2-777C-19ACB6193B6A}"/>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23" name="Group 122">
              <a:extLst>
                <a:ext uri="{FF2B5EF4-FFF2-40B4-BE49-F238E27FC236}">
                  <a16:creationId xmlns:a16="http://schemas.microsoft.com/office/drawing/2014/main" id="{1B111A67-ED71-B18C-ED89-19F13A2E2E88}"/>
                </a:ext>
              </a:extLst>
            </p:cNvPr>
            <p:cNvGrpSpPr>
              <a:grpSpLocks noChangeAspect="1"/>
            </p:cNvGrpSpPr>
            <p:nvPr userDrawn="1"/>
          </p:nvGrpSpPr>
          <p:grpSpPr>
            <a:xfrm>
              <a:off x="1220308" y="6568911"/>
              <a:ext cx="293991" cy="289089"/>
              <a:chOff x="5849424" y="1137451"/>
              <a:chExt cx="1546270" cy="1520489"/>
            </a:xfrm>
          </p:grpSpPr>
          <p:sp>
            <p:nvSpPr>
              <p:cNvPr id="124" name="Right Triangle 123">
                <a:extLst>
                  <a:ext uri="{FF2B5EF4-FFF2-40B4-BE49-F238E27FC236}">
                    <a16:creationId xmlns:a16="http://schemas.microsoft.com/office/drawing/2014/main" id="{49B962C8-2317-29A9-B8EC-99865AA3389D}"/>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5" name="Right Triangle 124">
                <a:extLst>
                  <a:ext uri="{FF2B5EF4-FFF2-40B4-BE49-F238E27FC236}">
                    <a16:creationId xmlns:a16="http://schemas.microsoft.com/office/drawing/2014/main" id="{29B1472C-F3C1-2C1B-94DF-AD3945BC0A9A}"/>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6" name="Right Triangle 125">
                <a:extLst>
                  <a:ext uri="{FF2B5EF4-FFF2-40B4-BE49-F238E27FC236}">
                    <a16:creationId xmlns:a16="http://schemas.microsoft.com/office/drawing/2014/main" id="{37431F61-CC39-78FF-3C00-A1AAFB3E39B6}"/>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7" name="Right Triangle 126">
                <a:extLst>
                  <a:ext uri="{FF2B5EF4-FFF2-40B4-BE49-F238E27FC236}">
                    <a16:creationId xmlns:a16="http://schemas.microsoft.com/office/drawing/2014/main" id="{9F1CDC3D-9979-3882-483D-E7921330C218}"/>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3" name="Group 132">
              <a:extLst>
                <a:ext uri="{FF2B5EF4-FFF2-40B4-BE49-F238E27FC236}">
                  <a16:creationId xmlns:a16="http://schemas.microsoft.com/office/drawing/2014/main" id="{A9D82D0D-535D-67CF-F308-AE1519BD4AD3}"/>
                </a:ext>
              </a:extLst>
            </p:cNvPr>
            <p:cNvGrpSpPr>
              <a:grpSpLocks noChangeAspect="1"/>
            </p:cNvGrpSpPr>
            <p:nvPr userDrawn="1"/>
          </p:nvGrpSpPr>
          <p:grpSpPr>
            <a:xfrm>
              <a:off x="1525385" y="6568911"/>
              <a:ext cx="293991" cy="289089"/>
              <a:chOff x="5849424" y="1137451"/>
              <a:chExt cx="1546270" cy="1520489"/>
            </a:xfrm>
          </p:grpSpPr>
          <p:sp>
            <p:nvSpPr>
              <p:cNvPr id="134" name="Right Triangle 133">
                <a:extLst>
                  <a:ext uri="{FF2B5EF4-FFF2-40B4-BE49-F238E27FC236}">
                    <a16:creationId xmlns:a16="http://schemas.microsoft.com/office/drawing/2014/main" id="{FF283397-FDE6-1801-A1C2-7AE6099C062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5" name="Right Triangle 134">
                <a:extLst>
                  <a:ext uri="{FF2B5EF4-FFF2-40B4-BE49-F238E27FC236}">
                    <a16:creationId xmlns:a16="http://schemas.microsoft.com/office/drawing/2014/main" id="{42440B9D-7A8C-4E9E-CC96-7D578BA59EAC}"/>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6" name="Right Triangle 135">
                <a:extLst>
                  <a:ext uri="{FF2B5EF4-FFF2-40B4-BE49-F238E27FC236}">
                    <a16:creationId xmlns:a16="http://schemas.microsoft.com/office/drawing/2014/main" id="{7E70EAA0-79BE-1E05-0394-2599B4CE2DC5}"/>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7" name="Right Triangle 136">
                <a:extLst>
                  <a:ext uri="{FF2B5EF4-FFF2-40B4-BE49-F238E27FC236}">
                    <a16:creationId xmlns:a16="http://schemas.microsoft.com/office/drawing/2014/main" id="{A21AB406-EB5F-A192-D9B9-F36422B5C7E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8" name="Group 137">
              <a:extLst>
                <a:ext uri="{FF2B5EF4-FFF2-40B4-BE49-F238E27FC236}">
                  <a16:creationId xmlns:a16="http://schemas.microsoft.com/office/drawing/2014/main" id="{7B3F5B77-624F-CB0A-2CCA-761357DF061E}"/>
                </a:ext>
              </a:extLst>
            </p:cNvPr>
            <p:cNvGrpSpPr>
              <a:grpSpLocks noChangeAspect="1"/>
            </p:cNvGrpSpPr>
            <p:nvPr userDrawn="1"/>
          </p:nvGrpSpPr>
          <p:grpSpPr>
            <a:xfrm>
              <a:off x="1830462" y="6568911"/>
              <a:ext cx="293991" cy="289089"/>
              <a:chOff x="5849424" y="1137451"/>
              <a:chExt cx="1546270" cy="1520489"/>
            </a:xfrm>
          </p:grpSpPr>
          <p:sp>
            <p:nvSpPr>
              <p:cNvPr id="139" name="Right Triangle 138">
                <a:extLst>
                  <a:ext uri="{FF2B5EF4-FFF2-40B4-BE49-F238E27FC236}">
                    <a16:creationId xmlns:a16="http://schemas.microsoft.com/office/drawing/2014/main" id="{F6A8A963-B32C-85BF-2E96-D8992FF66C0D}"/>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0" name="Right Triangle 139">
                <a:extLst>
                  <a:ext uri="{FF2B5EF4-FFF2-40B4-BE49-F238E27FC236}">
                    <a16:creationId xmlns:a16="http://schemas.microsoft.com/office/drawing/2014/main" id="{D69D95B4-38CF-3629-349D-E5331662E72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1" name="Right Triangle 140">
                <a:extLst>
                  <a:ext uri="{FF2B5EF4-FFF2-40B4-BE49-F238E27FC236}">
                    <a16:creationId xmlns:a16="http://schemas.microsoft.com/office/drawing/2014/main" id="{46FE1908-B0C3-DFCF-FE95-A2A2A702ABC7}"/>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2" name="Right Triangle 141">
                <a:extLst>
                  <a:ext uri="{FF2B5EF4-FFF2-40B4-BE49-F238E27FC236}">
                    <a16:creationId xmlns:a16="http://schemas.microsoft.com/office/drawing/2014/main" id="{D365AAEF-707B-9DEE-B884-FA3BC87F014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43" name="Group 142">
              <a:extLst>
                <a:ext uri="{FF2B5EF4-FFF2-40B4-BE49-F238E27FC236}">
                  <a16:creationId xmlns:a16="http://schemas.microsoft.com/office/drawing/2014/main" id="{93DF7BCA-026A-C2B2-1853-6594B8EEA523}"/>
                </a:ext>
              </a:extLst>
            </p:cNvPr>
            <p:cNvGrpSpPr>
              <a:grpSpLocks noChangeAspect="1"/>
            </p:cNvGrpSpPr>
            <p:nvPr userDrawn="1"/>
          </p:nvGrpSpPr>
          <p:grpSpPr>
            <a:xfrm>
              <a:off x="2135539" y="6568911"/>
              <a:ext cx="293991" cy="289089"/>
              <a:chOff x="5849424" y="1137451"/>
              <a:chExt cx="1546270" cy="1520489"/>
            </a:xfrm>
          </p:grpSpPr>
          <p:sp>
            <p:nvSpPr>
              <p:cNvPr id="144" name="Right Triangle 143">
                <a:extLst>
                  <a:ext uri="{FF2B5EF4-FFF2-40B4-BE49-F238E27FC236}">
                    <a16:creationId xmlns:a16="http://schemas.microsoft.com/office/drawing/2014/main" id="{BAC1B250-81E6-6429-7648-780527AA2EF0}"/>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5" name="Right Triangle 144">
                <a:extLst>
                  <a:ext uri="{FF2B5EF4-FFF2-40B4-BE49-F238E27FC236}">
                    <a16:creationId xmlns:a16="http://schemas.microsoft.com/office/drawing/2014/main" id="{4AA383EF-6D07-A004-AF58-4EFCBCE44512}"/>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6" name="Right Triangle 145">
                <a:extLst>
                  <a:ext uri="{FF2B5EF4-FFF2-40B4-BE49-F238E27FC236}">
                    <a16:creationId xmlns:a16="http://schemas.microsoft.com/office/drawing/2014/main" id="{62E8CFE6-7856-713F-C865-359CF34E7082}"/>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7" name="Right Triangle 146">
                <a:extLst>
                  <a:ext uri="{FF2B5EF4-FFF2-40B4-BE49-F238E27FC236}">
                    <a16:creationId xmlns:a16="http://schemas.microsoft.com/office/drawing/2014/main" id="{E7C29131-91C4-23C1-E589-13F595185D21}"/>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48" name="Group 147">
              <a:extLst>
                <a:ext uri="{FF2B5EF4-FFF2-40B4-BE49-F238E27FC236}">
                  <a16:creationId xmlns:a16="http://schemas.microsoft.com/office/drawing/2014/main" id="{7D3977F5-072D-E32C-31C8-D25084CDA572}"/>
                </a:ext>
              </a:extLst>
            </p:cNvPr>
            <p:cNvGrpSpPr>
              <a:grpSpLocks noChangeAspect="1"/>
            </p:cNvGrpSpPr>
            <p:nvPr userDrawn="1"/>
          </p:nvGrpSpPr>
          <p:grpSpPr>
            <a:xfrm>
              <a:off x="2440616" y="6568911"/>
              <a:ext cx="293991" cy="289089"/>
              <a:chOff x="5849424" y="1137451"/>
              <a:chExt cx="1546270" cy="1520489"/>
            </a:xfrm>
          </p:grpSpPr>
          <p:sp>
            <p:nvSpPr>
              <p:cNvPr id="149" name="Right Triangle 148">
                <a:extLst>
                  <a:ext uri="{FF2B5EF4-FFF2-40B4-BE49-F238E27FC236}">
                    <a16:creationId xmlns:a16="http://schemas.microsoft.com/office/drawing/2014/main" id="{5165AFB1-0CBA-5AEF-487B-A70C144904E3}"/>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0" name="Right Triangle 149">
                <a:extLst>
                  <a:ext uri="{FF2B5EF4-FFF2-40B4-BE49-F238E27FC236}">
                    <a16:creationId xmlns:a16="http://schemas.microsoft.com/office/drawing/2014/main" id="{DEDF4053-7B2B-DC97-A332-3A8166AA5629}"/>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1" name="Right Triangle 150">
                <a:extLst>
                  <a:ext uri="{FF2B5EF4-FFF2-40B4-BE49-F238E27FC236}">
                    <a16:creationId xmlns:a16="http://schemas.microsoft.com/office/drawing/2014/main" id="{6FA110B1-8310-7325-CE07-FEF6E7227B13}"/>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2" name="Right Triangle 151">
                <a:extLst>
                  <a:ext uri="{FF2B5EF4-FFF2-40B4-BE49-F238E27FC236}">
                    <a16:creationId xmlns:a16="http://schemas.microsoft.com/office/drawing/2014/main" id="{0EE2BAF4-8A58-36AA-25CD-22A6DABF7D6F}"/>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2" name="Group 201">
              <a:extLst>
                <a:ext uri="{FF2B5EF4-FFF2-40B4-BE49-F238E27FC236}">
                  <a16:creationId xmlns:a16="http://schemas.microsoft.com/office/drawing/2014/main" id="{366837CE-1F1D-85AB-681B-70893962D945}"/>
                </a:ext>
              </a:extLst>
            </p:cNvPr>
            <p:cNvGrpSpPr>
              <a:grpSpLocks noChangeAspect="1"/>
            </p:cNvGrpSpPr>
            <p:nvPr userDrawn="1"/>
          </p:nvGrpSpPr>
          <p:grpSpPr>
            <a:xfrm>
              <a:off x="2745693" y="6568911"/>
              <a:ext cx="293991" cy="289089"/>
              <a:chOff x="5849424" y="1137451"/>
              <a:chExt cx="1546270" cy="1520489"/>
            </a:xfrm>
          </p:grpSpPr>
          <p:sp>
            <p:nvSpPr>
              <p:cNvPr id="243" name="Right Triangle 242">
                <a:extLst>
                  <a:ext uri="{FF2B5EF4-FFF2-40B4-BE49-F238E27FC236}">
                    <a16:creationId xmlns:a16="http://schemas.microsoft.com/office/drawing/2014/main" id="{DA9A0D1C-47D7-5512-72D0-1BB465FEF830}"/>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4" name="Right Triangle 243">
                <a:extLst>
                  <a:ext uri="{FF2B5EF4-FFF2-40B4-BE49-F238E27FC236}">
                    <a16:creationId xmlns:a16="http://schemas.microsoft.com/office/drawing/2014/main" id="{763DDD50-3D6A-0152-D89F-E34B74A59FC2}"/>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5" name="Right Triangle 244">
                <a:extLst>
                  <a:ext uri="{FF2B5EF4-FFF2-40B4-BE49-F238E27FC236}">
                    <a16:creationId xmlns:a16="http://schemas.microsoft.com/office/drawing/2014/main" id="{1B737741-E7EB-6587-8B69-A626035A613A}"/>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6" name="Right Triangle 245">
                <a:extLst>
                  <a:ext uri="{FF2B5EF4-FFF2-40B4-BE49-F238E27FC236}">
                    <a16:creationId xmlns:a16="http://schemas.microsoft.com/office/drawing/2014/main" id="{FD929A60-473A-DE7D-F9D9-A9F13E86541F}"/>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3" name="Group 202">
              <a:extLst>
                <a:ext uri="{FF2B5EF4-FFF2-40B4-BE49-F238E27FC236}">
                  <a16:creationId xmlns:a16="http://schemas.microsoft.com/office/drawing/2014/main" id="{80FEC0EE-F832-4EBB-0B4E-293433EFF14A}"/>
                </a:ext>
              </a:extLst>
            </p:cNvPr>
            <p:cNvGrpSpPr>
              <a:grpSpLocks noChangeAspect="1"/>
            </p:cNvGrpSpPr>
            <p:nvPr userDrawn="1"/>
          </p:nvGrpSpPr>
          <p:grpSpPr>
            <a:xfrm>
              <a:off x="3050770" y="6568911"/>
              <a:ext cx="293991" cy="289089"/>
              <a:chOff x="5849424" y="1137451"/>
              <a:chExt cx="1546270" cy="1520489"/>
            </a:xfrm>
          </p:grpSpPr>
          <p:sp>
            <p:nvSpPr>
              <p:cNvPr id="239" name="Right Triangle 238">
                <a:extLst>
                  <a:ext uri="{FF2B5EF4-FFF2-40B4-BE49-F238E27FC236}">
                    <a16:creationId xmlns:a16="http://schemas.microsoft.com/office/drawing/2014/main" id="{59E7F7A6-EB20-5BF6-774E-571C66014D3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0" name="Right Triangle 239">
                <a:extLst>
                  <a:ext uri="{FF2B5EF4-FFF2-40B4-BE49-F238E27FC236}">
                    <a16:creationId xmlns:a16="http://schemas.microsoft.com/office/drawing/2014/main" id="{465E3949-F692-8628-0ABC-623C39AB8F83}"/>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1" name="Right Triangle 240">
                <a:extLst>
                  <a:ext uri="{FF2B5EF4-FFF2-40B4-BE49-F238E27FC236}">
                    <a16:creationId xmlns:a16="http://schemas.microsoft.com/office/drawing/2014/main" id="{E5C5FD26-7FC5-6607-3002-C6BBAB989A4C}"/>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2" name="Right Triangle 241">
                <a:extLst>
                  <a:ext uri="{FF2B5EF4-FFF2-40B4-BE49-F238E27FC236}">
                    <a16:creationId xmlns:a16="http://schemas.microsoft.com/office/drawing/2014/main" id="{A745D5D5-3DC9-E9D0-C284-C8B4423B4953}"/>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4" name="Group 203">
              <a:extLst>
                <a:ext uri="{FF2B5EF4-FFF2-40B4-BE49-F238E27FC236}">
                  <a16:creationId xmlns:a16="http://schemas.microsoft.com/office/drawing/2014/main" id="{3870BF76-750D-A1BD-45EF-D4299A1EC687}"/>
                </a:ext>
              </a:extLst>
            </p:cNvPr>
            <p:cNvGrpSpPr>
              <a:grpSpLocks noChangeAspect="1"/>
            </p:cNvGrpSpPr>
            <p:nvPr userDrawn="1"/>
          </p:nvGrpSpPr>
          <p:grpSpPr>
            <a:xfrm>
              <a:off x="3355847" y="6568911"/>
              <a:ext cx="293991" cy="289089"/>
              <a:chOff x="5849424" y="1137451"/>
              <a:chExt cx="1546270" cy="1520489"/>
            </a:xfrm>
          </p:grpSpPr>
          <p:sp>
            <p:nvSpPr>
              <p:cNvPr id="235" name="Right Triangle 234">
                <a:extLst>
                  <a:ext uri="{FF2B5EF4-FFF2-40B4-BE49-F238E27FC236}">
                    <a16:creationId xmlns:a16="http://schemas.microsoft.com/office/drawing/2014/main" id="{4A39ED10-12F2-B222-71C9-919283BCCD7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6" name="Right Triangle 235">
                <a:extLst>
                  <a:ext uri="{FF2B5EF4-FFF2-40B4-BE49-F238E27FC236}">
                    <a16:creationId xmlns:a16="http://schemas.microsoft.com/office/drawing/2014/main" id="{B4C80457-67FC-3E67-DB29-9C8003D4D8D1}"/>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7" name="Right Triangle 236">
                <a:extLst>
                  <a:ext uri="{FF2B5EF4-FFF2-40B4-BE49-F238E27FC236}">
                    <a16:creationId xmlns:a16="http://schemas.microsoft.com/office/drawing/2014/main" id="{2E0096DC-9936-29B2-1E6D-7570A005240A}"/>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8" name="Right Triangle 237">
                <a:extLst>
                  <a:ext uri="{FF2B5EF4-FFF2-40B4-BE49-F238E27FC236}">
                    <a16:creationId xmlns:a16="http://schemas.microsoft.com/office/drawing/2014/main" id="{0FBD4F44-88D5-8EF2-3A3F-6DCC6EADD6F0}"/>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5" name="Group 204">
              <a:extLst>
                <a:ext uri="{FF2B5EF4-FFF2-40B4-BE49-F238E27FC236}">
                  <a16:creationId xmlns:a16="http://schemas.microsoft.com/office/drawing/2014/main" id="{1DEE7801-6846-A31E-689E-3958DFC03E0B}"/>
                </a:ext>
              </a:extLst>
            </p:cNvPr>
            <p:cNvGrpSpPr>
              <a:grpSpLocks noChangeAspect="1"/>
            </p:cNvGrpSpPr>
            <p:nvPr userDrawn="1"/>
          </p:nvGrpSpPr>
          <p:grpSpPr>
            <a:xfrm>
              <a:off x="3660924" y="6568911"/>
              <a:ext cx="293991" cy="289089"/>
              <a:chOff x="5849424" y="1137451"/>
              <a:chExt cx="1546270" cy="1520489"/>
            </a:xfrm>
          </p:grpSpPr>
          <p:sp>
            <p:nvSpPr>
              <p:cNvPr id="231" name="Right Triangle 230">
                <a:extLst>
                  <a:ext uri="{FF2B5EF4-FFF2-40B4-BE49-F238E27FC236}">
                    <a16:creationId xmlns:a16="http://schemas.microsoft.com/office/drawing/2014/main" id="{34B4EBDD-C194-6D47-3AF5-876AF3556193}"/>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2" name="Right Triangle 231">
                <a:extLst>
                  <a:ext uri="{FF2B5EF4-FFF2-40B4-BE49-F238E27FC236}">
                    <a16:creationId xmlns:a16="http://schemas.microsoft.com/office/drawing/2014/main" id="{030D7B9A-B080-368E-8421-C63A6D590555}"/>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3" name="Right Triangle 232">
                <a:extLst>
                  <a:ext uri="{FF2B5EF4-FFF2-40B4-BE49-F238E27FC236}">
                    <a16:creationId xmlns:a16="http://schemas.microsoft.com/office/drawing/2014/main" id="{D326DA4B-3923-38B9-9DAE-6227C6696603}"/>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4" name="Right Triangle 233">
                <a:extLst>
                  <a:ext uri="{FF2B5EF4-FFF2-40B4-BE49-F238E27FC236}">
                    <a16:creationId xmlns:a16="http://schemas.microsoft.com/office/drawing/2014/main" id="{31068182-758B-D6FD-EA52-DB7EEBF40295}"/>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6" name="Group 205">
              <a:extLst>
                <a:ext uri="{FF2B5EF4-FFF2-40B4-BE49-F238E27FC236}">
                  <a16:creationId xmlns:a16="http://schemas.microsoft.com/office/drawing/2014/main" id="{6ABA32A4-AF7E-49B1-5D7B-C0CB1BA35588}"/>
                </a:ext>
              </a:extLst>
            </p:cNvPr>
            <p:cNvGrpSpPr>
              <a:grpSpLocks noChangeAspect="1"/>
            </p:cNvGrpSpPr>
            <p:nvPr userDrawn="1"/>
          </p:nvGrpSpPr>
          <p:grpSpPr>
            <a:xfrm>
              <a:off x="3966001" y="6568911"/>
              <a:ext cx="293991" cy="289089"/>
              <a:chOff x="5849424" y="1137451"/>
              <a:chExt cx="1546270" cy="1520489"/>
            </a:xfrm>
          </p:grpSpPr>
          <p:sp>
            <p:nvSpPr>
              <p:cNvPr id="227" name="Right Triangle 226">
                <a:extLst>
                  <a:ext uri="{FF2B5EF4-FFF2-40B4-BE49-F238E27FC236}">
                    <a16:creationId xmlns:a16="http://schemas.microsoft.com/office/drawing/2014/main" id="{8FD4CD53-FE73-991E-0A56-39D67EEBF1FB}"/>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8" name="Right Triangle 227">
                <a:extLst>
                  <a:ext uri="{FF2B5EF4-FFF2-40B4-BE49-F238E27FC236}">
                    <a16:creationId xmlns:a16="http://schemas.microsoft.com/office/drawing/2014/main" id="{F26F1DEC-21F0-52A6-2742-D88956370AFE}"/>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9" name="Right Triangle 228">
                <a:extLst>
                  <a:ext uri="{FF2B5EF4-FFF2-40B4-BE49-F238E27FC236}">
                    <a16:creationId xmlns:a16="http://schemas.microsoft.com/office/drawing/2014/main" id="{D0B676B7-EE12-56FC-A0FB-08ECC461340E}"/>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0" name="Right Triangle 229">
                <a:extLst>
                  <a:ext uri="{FF2B5EF4-FFF2-40B4-BE49-F238E27FC236}">
                    <a16:creationId xmlns:a16="http://schemas.microsoft.com/office/drawing/2014/main" id="{6E2C9444-2211-54D0-D436-8B55BBB157E7}"/>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7" name="Group 206">
              <a:extLst>
                <a:ext uri="{FF2B5EF4-FFF2-40B4-BE49-F238E27FC236}">
                  <a16:creationId xmlns:a16="http://schemas.microsoft.com/office/drawing/2014/main" id="{5431DC2F-F26E-BBD8-A7D5-E7DB19F8CEBC}"/>
                </a:ext>
              </a:extLst>
            </p:cNvPr>
            <p:cNvGrpSpPr>
              <a:grpSpLocks noChangeAspect="1"/>
            </p:cNvGrpSpPr>
            <p:nvPr userDrawn="1"/>
          </p:nvGrpSpPr>
          <p:grpSpPr>
            <a:xfrm>
              <a:off x="4271078" y="6568911"/>
              <a:ext cx="293991" cy="289089"/>
              <a:chOff x="5849424" y="1137451"/>
              <a:chExt cx="1546270" cy="1520489"/>
            </a:xfrm>
          </p:grpSpPr>
          <p:sp>
            <p:nvSpPr>
              <p:cNvPr id="223" name="Right Triangle 222">
                <a:extLst>
                  <a:ext uri="{FF2B5EF4-FFF2-40B4-BE49-F238E27FC236}">
                    <a16:creationId xmlns:a16="http://schemas.microsoft.com/office/drawing/2014/main" id="{DE88AF7C-5295-B534-9267-5AC22F7A26A2}"/>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4" name="Right Triangle 223">
                <a:extLst>
                  <a:ext uri="{FF2B5EF4-FFF2-40B4-BE49-F238E27FC236}">
                    <a16:creationId xmlns:a16="http://schemas.microsoft.com/office/drawing/2014/main" id="{5ECB3EBC-06F5-4EC2-69CE-8536A6DDA078}"/>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5" name="Right Triangle 224">
                <a:extLst>
                  <a:ext uri="{FF2B5EF4-FFF2-40B4-BE49-F238E27FC236}">
                    <a16:creationId xmlns:a16="http://schemas.microsoft.com/office/drawing/2014/main" id="{A0217BBB-6F78-780F-16C6-ABC59FBAB8B5}"/>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6" name="Right Triangle 225">
                <a:extLst>
                  <a:ext uri="{FF2B5EF4-FFF2-40B4-BE49-F238E27FC236}">
                    <a16:creationId xmlns:a16="http://schemas.microsoft.com/office/drawing/2014/main" id="{64694920-983E-A7CE-DB1A-7526360017B4}"/>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8" name="Group 207">
              <a:extLst>
                <a:ext uri="{FF2B5EF4-FFF2-40B4-BE49-F238E27FC236}">
                  <a16:creationId xmlns:a16="http://schemas.microsoft.com/office/drawing/2014/main" id="{647E618F-80A9-CA13-398C-E84DA5CEC15A}"/>
                </a:ext>
              </a:extLst>
            </p:cNvPr>
            <p:cNvGrpSpPr>
              <a:grpSpLocks noChangeAspect="1"/>
            </p:cNvGrpSpPr>
            <p:nvPr userDrawn="1"/>
          </p:nvGrpSpPr>
          <p:grpSpPr>
            <a:xfrm>
              <a:off x="4576155" y="6568911"/>
              <a:ext cx="293991" cy="289089"/>
              <a:chOff x="5849424" y="1137451"/>
              <a:chExt cx="1546270" cy="1520489"/>
            </a:xfrm>
          </p:grpSpPr>
          <p:sp>
            <p:nvSpPr>
              <p:cNvPr id="219" name="Right Triangle 218">
                <a:extLst>
                  <a:ext uri="{FF2B5EF4-FFF2-40B4-BE49-F238E27FC236}">
                    <a16:creationId xmlns:a16="http://schemas.microsoft.com/office/drawing/2014/main" id="{99ABF698-5691-FFF7-F65D-E9CEFAFD0F2B}"/>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0" name="Right Triangle 219">
                <a:extLst>
                  <a:ext uri="{FF2B5EF4-FFF2-40B4-BE49-F238E27FC236}">
                    <a16:creationId xmlns:a16="http://schemas.microsoft.com/office/drawing/2014/main" id="{0FDC4C6D-9064-7A98-5ADC-FA25ECD9CEEB}"/>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1" name="Right Triangle 220">
                <a:extLst>
                  <a:ext uri="{FF2B5EF4-FFF2-40B4-BE49-F238E27FC236}">
                    <a16:creationId xmlns:a16="http://schemas.microsoft.com/office/drawing/2014/main" id="{0488078A-89D7-42C0-3FE2-6E69D01AC3D8}"/>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2" name="Right Triangle 221">
                <a:extLst>
                  <a:ext uri="{FF2B5EF4-FFF2-40B4-BE49-F238E27FC236}">
                    <a16:creationId xmlns:a16="http://schemas.microsoft.com/office/drawing/2014/main" id="{99E86EB5-1082-9A57-EE12-DE5515F6D261}"/>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9" name="Group 208">
              <a:extLst>
                <a:ext uri="{FF2B5EF4-FFF2-40B4-BE49-F238E27FC236}">
                  <a16:creationId xmlns:a16="http://schemas.microsoft.com/office/drawing/2014/main" id="{5AAF5CB0-4903-BC44-2A32-6CF3C600A975}"/>
                </a:ext>
              </a:extLst>
            </p:cNvPr>
            <p:cNvGrpSpPr>
              <a:grpSpLocks noChangeAspect="1"/>
            </p:cNvGrpSpPr>
            <p:nvPr userDrawn="1"/>
          </p:nvGrpSpPr>
          <p:grpSpPr>
            <a:xfrm>
              <a:off x="4881232" y="6568911"/>
              <a:ext cx="293991" cy="289089"/>
              <a:chOff x="5849424" y="1137451"/>
              <a:chExt cx="1546270" cy="1520489"/>
            </a:xfrm>
          </p:grpSpPr>
          <p:sp>
            <p:nvSpPr>
              <p:cNvPr id="215" name="Right Triangle 214">
                <a:extLst>
                  <a:ext uri="{FF2B5EF4-FFF2-40B4-BE49-F238E27FC236}">
                    <a16:creationId xmlns:a16="http://schemas.microsoft.com/office/drawing/2014/main" id="{80631E79-2C5A-BC60-19A9-7FB1799DF7B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6" name="Right Triangle 215">
                <a:extLst>
                  <a:ext uri="{FF2B5EF4-FFF2-40B4-BE49-F238E27FC236}">
                    <a16:creationId xmlns:a16="http://schemas.microsoft.com/office/drawing/2014/main" id="{897B1049-E2BB-72FA-B793-CF87D85B08AD}"/>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7" name="Right Triangle 216">
                <a:extLst>
                  <a:ext uri="{FF2B5EF4-FFF2-40B4-BE49-F238E27FC236}">
                    <a16:creationId xmlns:a16="http://schemas.microsoft.com/office/drawing/2014/main" id="{BB06207E-D0AF-00C2-1C4F-353B5B5A6166}"/>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8" name="Right Triangle 217">
                <a:extLst>
                  <a:ext uri="{FF2B5EF4-FFF2-40B4-BE49-F238E27FC236}">
                    <a16:creationId xmlns:a16="http://schemas.microsoft.com/office/drawing/2014/main" id="{DF691B7C-E081-066C-D624-E426CFBE0573}"/>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10" name="Group 209">
              <a:extLst>
                <a:ext uri="{FF2B5EF4-FFF2-40B4-BE49-F238E27FC236}">
                  <a16:creationId xmlns:a16="http://schemas.microsoft.com/office/drawing/2014/main" id="{421BF754-1AE9-D561-198A-B1AFD950828F}"/>
                </a:ext>
              </a:extLst>
            </p:cNvPr>
            <p:cNvGrpSpPr>
              <a:grpSpLocks noChangeAspect="1"/>
            </p:cNvGrpSpPr>
            <p:nvPr userDrawn="1"/>
          </p:nvGrpSpPr>
          <p:grpSpPr>
            <a:xfrm>
              <a:off x="5186309" y="6568911"/>
              <a:ext cx="293991" cy="289089"/>
              <a:chOff x="5849424" y="1137451"/>
              <a:chExt cx="1546270" cy="1520489"/>
            </a:xfrm>
          </p:grpSpPr>
          <p:sp>
            <p:nvSpPr>
              <p:cNvPr id="211" name="Right Triangle 210">
                <a:extLst>
                  <a:ext uri="{FF2B5EF4-FFF2-40B4-BE49-F238E27FC236}">
                    <a16:creationId xmlns:a16="http://schemas.microsoft.com/office/drawing/2014/main" id="{7403BCBC-2939-47AF-B771-62C0E7DB2C04}"/>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2" name="Right Triangle 211">
                <a:extLst>
                  <a:ext uri="{FF2B5EF4-FFF2-40B4-BE49-F238E27FC236}">
                    <a16:creationId xmlns:a16="http://schemas.microsoft.com/office/drawing/2014/main" id="{0849E0E3-9846-7CFF-F31D-B66FBFFD4677}"/>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3" name="Right Triangle 212">
                <a:extLst>
                  <a:ext uri="{FF2B5EF4-FFF2-40B4-BE49-F238E27FC236}">
                    <a16:creationId xmlns:a16="http://schemas.microsoft.com/office/drawing/2014/main" id="{4D4D28BB-6C81-6C2D-FD04-1AD536CA942F}"/>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4" name="Right Triangle 213">
                <a:extLst>
                  <a:ext uri="{FF2B5EF4-FFF2-40B4-BE49-F238E27FC236}">
                    <a16:creationId xmlns:a16="http://schemas.microsoft.com/office/drawing/2014/main" id="{13DA785A-C0F0-A723-1C09-EE69007A8A02}"/>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48" name="Group 247">
              <a:extLst>
                <a:ext uri="{FF2B5EF4-FFF2-40B4-BE49-F238E27FC236}">
                  <a16:creationId xmlns:a16="http://schemas.microsoft.com/office/drawing/2014/main" id="{F03E8878-EC03-43D1-07B5-540A63E222B1}"/>
                </a:ext>
              </a:extLst>
            </p:cNvPr>
            <p:cNvGrpSpPr>
              <a:grpSpLocks noChangeAspect="1"/>
            </p:cNvGrpSpPr>
            <p:nvPr userDrawn="1"/>
          </p:nvGrpSpPr>
          <p:grpSpPr>
            <a:xfrm>
              <a:off x="5491386" y="6568911"/>
              <a:ext cx="293991" cy="289089"/>
              <a:chOff x="5849424" y="1137451"/>
              <a:chExt cx="1546270" cy="1520489"/>
            </a:xfrm>
          </p:grpSpPr>
          <p:sp>
            <p:nvSpPr>
              <p:cNvPr id="289" name="Right Triangle 288">
                <a:extLst>
                  <a:ext uri="{FF2B5EF4-FFF2-40B4-BE49-F238E27FC236}">
                    <a16:creationId xmlns:a16="http://schemas.microsoft.com/office/drawing/2014/main" id="{9D1D363D-6006-47F5-1EEA-F4E2E937C0C5}"/>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0" name="Right Triangle 289">
                <a:extLst>
                  <a:ext uri="{FF2B5EF4-FFF2-40B4-BE49-F238E27FC236}">
                    <a16:creationId xmlns:a16="http://schemas.microsoft.com/office/drawing/2014/main" id="{0B8DBEE2-4CF6-D8C3-2868-93115DBEE398}"/>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1" name="Right Triangle 290">
                <a:extLst>
                  <a:ext uri="{FF2B5EF4-FFF2-40B4-BE49-F238E27FC236}">
                    <a16:creationId xmlns:a16="http://schemas.microsoft.com/office/drawing/2014/main" id="{4CBD4A11-628A-6195-D9F2-3606DDCBCFD2}"/>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2" name="Right Triangle 291">
                <a:extLst>
                  <a:ext uri="{FF2B5EF4-FFF2-40B4-BE49-F238E27FC236}">
                    <a16:creationId xmlns:a16="http://schemas.microsoft.com/office/drawing/2014/main" id="{7829D734-17C7-4EC8-F44B-0A5DEE8B1DE3}"/>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49" name="Group 248">
              <a:extLst>
                <a:ext uri="{FF2B5EF4-FFF2-40B4-BE49-F238E27FC236}">
                  <a16:creationId xmlns:a16="http://schemas.microsoft.com/office/drawing/2014/main" id="{C4748CE4-CBB6-7EDE-445C-D4493C940A95}"/>
                </a:ext>
              </a:extLst>
            </p:cNvPr>
            <p:cNvGrpSpPr>
              <a:grpSpLocks noChangeAspect="1"/>
            </p:cNvGrpSpPr>
            <p:nvPr userDrawn="1"/>
          </p:nvGrpSpPr>
          <p:grpSpPr>
            <a:xfrm>
              <a:off x="5796463" y="6568911"/>
              <a:ext cx="293991" cy="289089"/>
              <a:chOff x="5849424" y="1137451"/>
              <a:chExt cx="1546270" cy="1520489"/>
            </a:xfrm>
          </p:grpSpPr>
          <p:sp>
            <p:nvSpPr>
              <p:cNvPr id="285" name="Right Triangle 284">
                <a:extLst>
                  <a:ext uri="{FF2B5EF4-FFF2-40B4-BE49-F238E27FC236}">
                    <a16:creationId xmlns:a16="http://schemas.microsoft.com/office/drawing/2014/main" id="{DF92696A-6C2E-13A5-5538-2700AF8EFC0C}"/>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6" name="Right Triangle 285">
                <a:extLst>
                  <a:ext uri="{FF2B5EF4-FFF2-40B4-BE49-F238E27FC236}">
                    <a16:creationId xmlns:a16="http://schemas.microsoft.com/office/drawing/2014/main" id="{0A4F0C5A-073F-3751-415C-B29296694F86}"/>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7" name="Right Triangle 286">
                <a:extLst>
                  <a:ext uri="{FF2B5EF4-FFF2-40B4-BE49-F238E27FC236}">
                    <a16:creationId xmlns:a16="http://schemas.microsoft.com/office/drawing/2014/main" id="{6712F717-B7E5-4C9B-3BA5-5BD1D9AF9948}"/>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8" name="Right Triangle 287">
                <a:extLst>
                  <a:ext uri="{FF2B5EF4-FFF2-40B4-BE49-F238E27FC236}">
                    <a16:creationId xmlns:a16="http://schemas.microsoft.com/office/drawing/2014/main" id="{D31D3A32-3877-AD91-2C68-AED030CD1ABF}"/>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0" name="Group 249">
              <a:extLst>
                <a:ext uri="{FF2B5EF4-FFF2-40B4-BE49-F238E27FC236}">
                  <a16:creationId xmlns:a16="http://schemas.microsoft.com/office/drawing/2014/main" id="{9FC07FB4-0844-9B14-587D-A1CAFACEA0C7}"/>
                </a:ext>
              </a:extLst>
            </p:cNvPr>
            <p:cNvGrpSpPr>
              <a:grpSpLocks noChangeAspect="1"/>
            </p:cNvGrpSpPr>
            <p:nvPr userDrawn="1"/>
          </p:nvGrpSpPr>
          <p:grpSpPr>
            <a:xfrm>
              <a:off x="6101540" y="6568911"/>
              <a:ext cx="293991" cy="289089"/>
              <a:chOff x="5849424" y="1137451"/>
              <a:chExt cx="1546270" cy="1520489"/>
            </a:xfrm>
          </p:grpSpPr>
          <p:sp>
            <p:nvSpPr>
              <p:cNvPr id="281" name="Right Triangle 280">
                <a:extLst>
                  <a:ext uri="{FF2B5EF4-FFF2-40B4-BE49-F238E27FC236}">
                    <a16:creationId xmlns:a16="http://schemas.microsoft.com/office/drawing/2014/main" id="{EECFB24D-BAF3-85AE-3356-FFB8D169719D}"/>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2" name="Right Triangle 281">
                <a:extLst>
                  <a:ext uri="{FF2B5EF4-FFF2-40B4-BE49-F238E27FC236}">
                    <a16:creationId xmlns:a16="http://schemas.microsoft.com/office/drawing/2014/main" id="{D9C2C3DA-9FE7-B18E-6FBB-40E52BBC119C}"/>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3" name="Right Triangle 282">
                <a:extLst>
                  <a:ext uri="{FF2B5EF4-FFF2-40B4-BE49-F238E27FC236}">
                    <a16:creationId xmlns:a16="http://schemas.microsoft.com/office/drawing/2014/main" id="{8E7D2DF6-7968-C506-B7CC-41B9CDFB0843}"/>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4" name="Right Triangle 283">
                <a:extLst>
                  <a:ext uri="{FF2B5EF4-FFF2-40B4-BE49-F238E27FC236}">
                    <a16:creationId xmlns:a16="http://schemas.microsoft.com/office/drawing/2014/main" id="{1AC81268-30EE-9F77-B335-1FC1B872CAF4}"/>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1" name="Group 250">
              <a:extLst>
                <a:ext uri="{FF2B5EF4-FFF2-40B4-BE49-F238E27FC236}">
                  <a16:creationId xmlns:a16="http://schemas.microsoft.com/office/drawing/2014/main" id="{C987F1AA-C7FF-7466-C310-396A3500BEC3}"/>
                </a:ext>
              </a:extLst>
            </p:cNvPr>
            <p:cNvGrpSpPr>
              <a:grpSpLocks noChangeAspect="1"/>
            </p:cNvGrpSpPr>
            <p:nvPr userDrawn="1"/>
          </p:nvGrpSpPr>
          <p:grpSpPr>
            <a:xfrm>
              <a:off x="6406617" y="6568911"/>
              <a:ext cx="293991" cy="289089"/>
              <a:chOff x="5849424" y="1137451"/>
              <a:chExt cx="1546270" cy="1520489"/>
            </a:xfrm>
          </p:grpSpPr>
          <p:sp>
            <p:nvSpPr>
              <p:cNvPr id="277" name="Right Triangle 276">
                <a:extLst>
                  <a:ext uri="{FF2B5EF4-FFF2-40B4-BE49-F238E27FC236}">
                    <a16:creationId xmlns:a16="http://schemas.microsoft.com/office/drawing/2014/main" id="{136B3EDA-8A51-2675-8AEA-1E1D9DE130B5}"/>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8" name="Right Triangle 277">
                <a:extLst>
                  <a:ext uri="{FF2B5EF4-FFF2-40B4-BE49-F238E27FC236}">
                    <a16:creationId xmlns:a16="http://schemas.microsoft.com/office/drawing/2014/main" id="{25FB8D77-0807-9E27-9DD6-13F6E7FABD43}"/>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9" name="Right Triangle 278">
                <a:extLst>
                  <a:ext uri="{FF2B5EF4-FFF2-40B4-BE49-F238E27FC236}">
                    <a16:creationId xmlns:a16="http://schemas.microsoft.com/office/drawing/2014/main" id="{D6BE29CB-6960-C082-FAFD-2D402478490B}"/>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0" name="Right Triangle 279">
                <a:extLst>
                  <a:ext uri="{FF2B5EF4-FFF2-40B4-BE49-F238E27FC236}">
                    <a16:creationId xmlns:a16="http://schemas.microsoft.com/office/drawing/2014/main" id="{3B11737B-006F-8C40-EF9D-E04A9EB06778}"/>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2" name="Group 251">
              <a:extLst>
                <a:ext uri="{FF2B5EF4-FFF2-40B4-BE49-F238E27FC236}">
                  <a16:creationId xmlns:a16="http://schemas.microsoft.com/office/drawing/2014/main" id="{E7E92EA8-66FA-A2B5-C34A-29EF678762D1}"/>
                </a:ext>
              </a:extLst>
            </p:cNvPr>
            <p:cNvGrpSpPr>
              <a:grpSpLocks noChangeAspect="1"/>
            </p:cNvGrpSpPr>
            <p:nvPr userDrawn="1"/>
          </p:nvGrpSpPr>
          <p:grpSpPr>
            <a:xfrm>
              <a:off x="6711694" y="6568911"/>
              <a:ext cx="293991" cy="289089"/>
              <a:chOff x="5849424" y="1137451"/>
              <a:chExt cx="1546270" cy="1520489"/>
            </a:xfrm>
          </p:grpSpPr>
          <p:sp>
            <p:nvSpPr>
              <p:cNvPr id="273" name="Right Triangle 272">
                <a:extLst>
                  <a:ext uri="{FF2B5EF4-FFF2-40B4-BE49-F238E27FC236}">
                    <a16:creationId xmlns:a16="http://schemas.microsoft.com/office/drawing/2014/main" id="{3F9E4B4C-29CB-6D86-9755-B627E5332AC8}"/>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4" name="Right Triangle 273">
                <a:extLst>
                  <a:ext uri="{FF2B5EF4-FFF2-40B4-BE49-F238E27FC236}">
                    <a16:creationId xmlns:a16="http://schemas.microsoft.com/office/drawing/2014/main" id="{98B846A9-FBAB-0457-C370-7E65D71B836D}"/>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5" name="Right Triangle 274">
                <a:extLst>
                  <a:ext uri="{FF2B5EF4-FFF2-40B4-BE49-F238E27FC236}">
                    <a16:creationId xmlns:a16="http://schemas.microsoft.com/office/drawing/2014/main" id="{FCE9C9BC-0049-2CAD-8676-493502814200}"/>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6" name="Right Triangle 275">
                <a:extLst>
                  <a:ext uri="{FF2B5EF4-FFF2-40B4-BE49-F238E27FC236}">
                    <a16:creationId xmlns:a16="http://schemas.microsoft.com/office/drawing/2014/main" id="{58E9862A-A3E4-0929-B71E-898BBE62DCC6}"/>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3" name="Group 252">
              <a:extLst>
                <a:ext uri="{FF2B5EF4-FFF2-40B4-BE49-F238E27FC236}">
                  <a16:creationId xmlns:a16="http://schemas.microsoft.com/office/drawing/2014/main" id="{A1D1D74C-7881-B7E6-D947-B65AE1BC6BDD}"/>
                </a:ext>
              </a:extLst>
            </p:cNvPr>
            <p:cNvGrpSpPr>
              <a:grpSpLocks noChangeAspect="1"/>
            </p:cNvGrpSpPr>
            <p:nvPr userDrawn="1"/>
          </p:nvGrpSpPr>
          <p:grpSpPr>
            <a:xfrm>
              <a:off x="7016771" y="6568911"/>
              <a:ext cx="293991" cy="289089"/>
              <a:chOff x="5849424" y="1137451"/>
              <a:chExt cx="1546270" cy="1520489"/>
            </a:xfrm>
          </p:grpSpPr>
          <p:sp>
            <p:nvSpPr>
              <p:cNvPr id="269" name="Right Triangle 268">
                <a:extLst>
                  <a:ext uri="{FF2B5EF4-FFF2-40B4-BE49-F238E27FC236}">
                    <a16:creationId xmlns:a16="http://schemas.microsoft.com/office/drawing/2014/main" id="{3856D828-6704-5BF2-4041-DD732C054755}"/>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0" name="Right Triangle 269">
                <a:extLst>
                  <a:ext uri="{FF2B5EF4-FFF2-40B4-BE49-F238E27FC236}">
                    <a16:creationId xmlns:a16="http://schemas.microsoft.com/office/drawing/2014/main" id="{31BEFCB6-2233-BCE3-05F1-81EA51F058D4}"/>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1" name="Right Triangle 270">
                <a:extLst>
                  <a:ext uri="{FF2B5EF4-FFF2-40B4-BE49-F238E27FC236}">
                    <a16:creationId xmlns:a16="http://schemas.microsoft.com/office/drawing/2014/main" id="{BFBE958B-D96A-C3F4-8FB3-23F778DE41F2}"/>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2" name="Right Triangle 271">
                <a:extLst>
                  <a:ext uri="{FF2B5EF4-FFF2-40B4-BE49-F238E27FC236}">
                    <a16:creationId xmlns:a16="http://schemas.microsoft.com/office/drawing/2014/main" id="{813C0E41-2A31-DAB2-A05F-11C79DCAF1EB}"/>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4" name="Group 253">
              <a:extLst>
                <a:ext uri="{FF2B5EF4-FFF2-40B4-BE49-F238E27FC236}">
                  <a16:creationId xmlns:a16="http://schemas.microsoft.com/office/drawing/2014/main" id="{F17E3116-0610-DFB4-69F4-752969BF891F}"/>
                </a:ext>
              </a:extLst>
            </p:cNvPr>
            <p:cNvGrpSpPr>
              <a:grpSpLocks noChangeAspect="1"/>
            </p:cNvGrpSpPr>
            <p:nvPr userDrawn="1"/>
          </p:nvGrpSpPr>
          <p:grpSpPr>
            <a:xfrm>
              <a:off x="7321848" y="6568911"/>
              <a:ext cx="293991" cy="289089"/>
              <a:chOff x="5849424" y="1137451"/>
              <a:chExt cx="1546270" cy="1520489"/>
            </a:xfrm>
          </p:grpSpPr>
          <p:sp>
            <p:nvSpPr>
              <p:cNvPr id="265" name="Right Triangle 264">
                <a:extLst>
                  <a:ext uri="{FF2B5EF4-FFF2-40B4-BE49-F238E27FC236}">
                    <a16:creationId xmlns:a16="http://schemas.microsoft.com/office/drawing/2014/main" id="{97C6048B-DF3D-C8F7-5264-D847FCBFE68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6" name="Right Triangle 265">
                <a:extLst>
                  <a:ext uri="{FF2B5EF4-FFF2-40B4-BE49-F238E27FC236}">
                    <a16:creationId xmlns:a16="http://schemas.microsoft.com/office/drawing/2014/main" id="{9EDC1751-1B83-01D1-34EE-E2E63DDE3CFA}"/>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7" name="Right Triangle 266">
                <a:extLst>
                  <a:ext uri="{FF2B5EF4-FFF2-40B4-BE49-F238E27FC236}">
                    <a16:creationId xmlns:a16="http://schemas.microsoft.com/office/drawing/2014/main" id="{1987F055-224A-2122-1CA4-3DE7A5AD8BF1}"/>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8" name="Right Triangle 267">
                <a:extLst>
                  <a:ext uri="{FF2B5EF4-FFF2-40B4-BE49-F238E27FC236}">
                    <a16:creationId xmlns:a16="http://schemas.microsoft.com/office/drawing/2014/main" id="{488C00DC-E751-5E12-3001-D9E3B59726DC}"/>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5" name="Group 254">
              <a:extLst>
                <a:ext uri="{FF2B5EF4-FFF2-40B4-BE49-F238E27FC236}">
                  <a16:creationId xmlns:a16="http://schemas.microsoft.com/office/drawing/2014/main" id="{770C9EB9-892E-8242-FC49-E397A3C37D75}"/>
                </a:ext>
              </a:extLst>
            </p:cNvPr>
            <p:cNvGrpSpPr>
              <a:grpSpLocks noChangeAspect="1"/>
            </p:cNvGrpSpPr>
            <p:nvPr userDrawn="1"/>
          </p:nvGrpSpPr>
          <p:grpSpPr>
            <a:xfrm>
              <a:off x="7626925" y="6568911"/>
              <a:ext cx="293991" cy="289089"/>
              <a:chOff x="5849424" y="1137451"/>
              <a:chExt cx="1546270" cy="1520489"/>
            </a:xfrm>
          </p:grpSpPr>
          <p:sp>
            <p:nvSpPr>
              <p:cNvPr id="261" name="Right Triangle 260">
                <a:extLst>
                  <a:ext uri="{FF2B5EF4-FFF2-40B4-BE49-F238E27FC236}">
                    <a16:creationId xmlns:a16="http://schemas.microsoft.com/office/drawing/2014/main" id="{9429EE05-E683-63A6-F3D6-14942F29F166}"/>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2" name="Right Triangle 261">
                <a:extLst>
                  <a:ext uri="{FF2B5EF4-FFF2-40B4-BE49-F238E27FC236}">
                    <a16:creationId xmlns:a16="http://schemas.microsoft.com/office/drawing/2014/main" id="{DE1BF067-39AE-BEB9-7B06-5972835ED07E}"/>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3" name="Right Triangle 262">
                <a:extLst>
                  <a:ext uri="{FF2B5EF4-FFF2-40B4-BE49-F238E27FC236}">
                    <a16:creationId xmlns:a16="http://schemas.microsoft.com/office/drawing/2014/main" id="{FFFBE238-9222-5A74-B8CA-15C6F922C131}"/>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4" name="Right Triangle 263">
                <a:extLst>
                  <a:ext uri="{FF2B5EF4-FFF2-40B4-BE49-F238E27FC236}">
                    <a16:creationId xmlns:a16="http://schemas.microsoft.com/office/drawing/2014/main" id="{00E38C9F-EBAE-7BDD-8C35-BA337672F039}"/>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6" name="Group 255">
              <a:extLst>
                <a:ext uri="{FF2B5EF4-FFF2-40B4-BE49-F238E27FC236}">
                  <a16:creationId xmlns:a16="http://schemas.microsoft.com/office/drawing/2014/main" id="{8E892CC9-D6A9-6A8A-B411-932C129AD9F3}"/>
                </a:ext>
              </a:extLst>
            </p:cNvPr>
            <p:cNvGrpSpPr>
              <a:grpSpLocks noChangeAspect="1"/>
            </p:cNvGrpSpPr>
            <p:nvPr userDrawn="1"/>
          </p:nvGrpSpPr>
          <p:grpSpPr>
            <a:xfrm>
              <a:off x="7932002" y="6568911"/>
              <a:ext cx="293991" cy="289089"/>
              <a:chOff x="5849424" y="1137451"/>
              <a:chExt cx="1546270" cy="1520489"/>
            </a:xfrm>
          </p:grpSpPr>
          <p:sp>
            <p:nvSpPr>
              <p:cNvPr id="257" name="Right Triangle 256">
                <a:extLst>
                  <a:ext uri="{FF2B5EF4-FFF2-40B4-BE49-F238E27FC236}">
                    <a16:creationId xmlns:a16="http://schemas.microsoft.com/office/drawing/2014/main" id="{BD0F1709-9F2D-EAB9-9446-639F9B4F03E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8" name="Right Triangle 257">
                <a:extLst>
                  <a:ext uri="{FF2B5EF4-FFF2-40B4-BE49-F238E27FC236}">
                    <a16:creationId xmlns:a16="http://schemas.microsoft.com/office/drawing/2014/main" id="{6AE6D8A7-E19F-B964-01F1-41695851462F}"/>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9" name="Right Triangle 258">
                <a:extLst>
                  <a:ext uri="{FF2B5EF4-FFF2-40B4-BE49-F238E27FC236}">
                    <a16:creationId xmlns:a16="http://schemas.microsoft.com/office/drawing/2014/main" id="{C6644212-783C-7004-96D2-CF5B6D63D6D6}"/>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0" name="Right Triangle 259">
                <a:extLst>
                  <a:ext uri="{FF2B5EF4-FFF2-40B4-BE49-F238E27FC236}">
                    <a16:creationId xmlns:a16="http://schemas.microsoft.com/office/drawing/2014/main" id="{EE526F70-B515-20EA-4D0E-40E2459CB5D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4" name="Group 293">
              <a:extLst>
                <a:ext uri="{FF2B5EF4-FFF2-40B4-BE49-F238E27FC236}">
                  <a16:creationId xmlns:a16="http://schemas.microsoft.com/office/drawing/2014/main" id="{F33EF3B5-E9DE-DD40-139F-C6A200EB8FD0}"/>
                </a:ext>
              </a:extLst>
            </p:cNvPr>
            <p:cNvGrpSpPr>
              <a:grpSpLocks noChangeAspect="1"/>
            </p:cNvGrpSpPr>
            <p:nvPr userDrawn="1"/>
          </p:nvGrpSpPr>
          <p:grpSpPr>
            <a:xfrm>
              <a:off x="8237079" y="6568911"/>
              <a:ext cx="293991" cy="289089"/>
              <a:chOff x="5849424" y="1137451"/>
              <a:chExt cx="1546270" cy="1520489"/>
            </a:xfrm>
          </p:grpSpPr>
          <p:sp>
            <p:nvSpPr>
              <p:cNvPr id="335" name="Right Triangle 334">
                <a:extLst>
                  <a:ext uri="{FF2B5EF4-FFF2-40B4-BE49-F238E27FC236}">
                    <a16:creationId xmlns:a16="http://schemas.microsoft.com/office/drawing/2014/main" id="{F8158A2F-A2B1-5E4E-DAFA-A60485517B93}"/>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6" name="Right Triangle 335">
                <a:extLst>
                  <a:ext uri="{FF2B5EF4-FFF2-40B4-BE49-F238E27FC236}">
                    <a16:creationId xmlns:a16="http://schemas.microsoft.com/office/drawing/2014/main" id="{1016B3D6-A28D-764C-F925-9F6BC70A5DE9}"/>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7" name="Right Triangle 336">
                <a:extLst>
                  <a:ext uri="{FF2B5EF4-FFF2-40B4-BE49-F238E27FC236}">
                    <a16:creationId xmlns:a16="http://schemas.microsoft.com/office/drawing/2014/main" id="{E494B4AA-E670-F96A-8084-C7AF11AFBAC9}"/>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8" name="Right Triangle 337">
                <a:extLst>
                  <a:ext uri="{FF2B5EF4-FFF2-40B4-BE49-F238E27FC236}">
                    <a16:creationId xmlns:a16="http://schemas.microsoft.com/office/drawing/2014/main" id="{92A89180-F046-98DA-4524-04893AE5B060}"/>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5" name="Group 294">
              <a:extLst>
                <a:ext uri="{FF2B5EF4-FFF2-40B4-BE49-F238E27FC236}">
                  <a16:creationId xmlns:a16="http://schemas.microsoft.com/office/drawing/2014/main" id="{061B75EE-1E69-938B-B733-76EE98E9FD30}"/>
                </a:ext>
              </a:extLst>
            </p:cNvPr>
            <p:cNvGrpSpPr>
              <a:grpSpLocks noChangeAspect="1"/>
            </p:cNvGrpSpPr>
            <p:nvPr userDrawn="1"/>
          </p:nvGrpSpPr>
          <p:grpSpPr>
            <a:xfrm>
              <a:off x="8542156" y="6568911"/>
              <a:ext cx="293991" cy="289089"/>
              <a:chOff x="5849424" y="1137451"/>
              <a:chExt cx="1546270" cy="1520489"/>
            </a:xfrm>
          </p:grpSpPr>
          <p:sp>
            <p:nvSpPr>
              <p:cNvPr id="331" name="Right Triangle 330">
                <a:extLst>
                  <a:ext uri="{FF2B5EF4-FFF2-40B4-BE49-F238E27FC236}">
                    <a16:creationId xmlns:a16="http://schemas.microsoft.com/office/drawing/2014/main" id="{F8434ED2-E257-0301-85DB-2EEDFAFE7B05}"/>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2" name="Right Triangle 331">
                <a:extLst>
                  <a:ext uri="{FF2B5EF4-FFF2-40B4-BE49-F238E27FC236}">
                    <a16:creationId xmlns:a16="http://schemas.microsoft.com/office/drawing/2014/main" id="{9BB66F18-3D94-873C-365F-883574D12F0E}"/>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3" name="Right Triangle 332">
                <a:extLst>
                  <a:ext uri="{FF2B5EF4-FFF2-40B4-BE49-F238E27FC236}">
                    <a16:creationId xmlns:a16="http://schemas.microsoft.com/office/drawing/2014/main" id="{5EE0F28E-6FB9-921A-1C92-2C2CAFBF3795}"/>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4" name="Right Triangle 333">
                <a:extLst>
                  <a:ext uri="{FF2B5EF4-FFF2-40B4-BE49-F238E27FC236}">
                    <a16:creationId xmlns:a16="http://schemas.microsoft.com/office/drawing/2014/main" id="{AFBD2AEB-2FA8-1F50-3177-C81BDBD502F0}"/>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6" name="Group 295">
              <a:extLst>
                <a:ext uri="{FF2B5EF4-FFF2-40B4-BE49-F238E27FC236}">
                  <a16:creationId xmlns:a16="http://schemas.microsoft.com/office/drawing/2014/main" id="{7C3CA9E5-1F3D-EB3B-A9E9-C7B26E025C2D}"/>
                </a:ext>
              </a:extLst>
            </p:cNvPr>
            <p:cNvGrpSpPr>
              <a:grpSpLocks noChangeAspect="1"/>
            </p:cNvGrpSpPr>
            <p:nvPr userDrawn="1"/>
          </p:nvGrpSpPr>
          <p:grpSpPr>
            <a:xfrm>
              <a:off x="8847233" y="6568911"/>
              <a:ext cx="293991" cy="289089"/>
              <a:chOff x="5849424" y="1137451"/>
              <a:chExt cx="1546270" cy="1520489"/>
            </a:xfrm>
          </p:grpSpPr>
          <p:sp>
            <p:nvSpPr>
              <p:cNvPr id="327" name="Right Triangle 326">
                <a:extLst>
                  <a:ext uri="{FF2B5EF4-FFF2-40B4-BE49-F238E27FC236}">
                    <a16:creationId xmlns:a16="http://schemas.microsoft.com/office/drawing/2014/main" id="{0189B597-CB6F-18F5-AD18-099AC2B88E4A}"/>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8" name="Right Triangle 327">
                <a:extLst>
                  <a:ext uri="{FF2B5EF4-FFF2-40B4-BE49-F238E27FC236}">
                    <a16:creationId xmlns:a16="http://schemas.microsoft.com/office/drawing/2014/main" id="{B8B0AEA4-5DCE-D090-10E0-3E9AAF04CA25}"/>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9" name="Right Triangle 328">
                <a:extLst>
                  <a:ext uri="{FF2B5EF4-FFF2-40B4-BE49-F238E27FC236}">
                    <a16:creationId xmlns:a16="http://schemas.microsoft.com/office/drawing/2014/main" id="{1CC62AAA-A26A-5FDA-F168-2B31357B5D62}"/>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0" name="Right Triangle 329">
                <a:extLst>
                  <a:ext uri="{FF2B5EF4-FFF2-40B4-BE49-F238E27FC236}">
                    <a16:creationId xmlns:a16="http://schemas.microsoft.com/office/drawing/2014/main" id="{59450D12-9D1C-845A-3DEA-09848A1F9ED1}"/>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7" name="Group 296">
              <a:extLst>
                <a:ext uri="{FF2B5EF4-FFF2-40B4-BE49-F238E27FC236}">
                  <a16:creationId xmlns:a16="http://schemas.microsoft.com/office/drawing/2014/main" id="{FACC10FF-3670-775E-467B-68FDDFA77C6F}"/>
                </a:ext>
              </a:extLst>
            </p:cNvPr>
            <p:cNvGrpSpPr>
              <a:grpSpLocks noChangeAspect="1"/>
            </p:cNvGrpSpPr>
            <p:nvPr userDrawn="1"/>
          </p:nvGrpSpPr>
          <p:grpSpPr>
            <a:xfrm>
              <a:off x="9152310" y="6568911"/>
              <a:ext cx="293991" cy="289089"/>
              <a:chOff x="5849424" y="1137451"/>
              <a:chExt cx="1546270" cy="1520489"/>
            </a:xfrm>
          </p:grpSpPr>
          <p:sp>
            <p:nvSpPr>
              <p:cNvPr id="323" name="Right Triangle 322">
                <a:extLst>
                  <a:ext uri="{FF2B5EF4-FFF2-40B4-BE49-F238E27FC236}">
                    <a16:creationId xmlns:a16="http://schemas.microsoft.com/office/drawing/2014/main" id="{62ED4357-C018-41B4-72FC-4F856B26FE5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4" name="Right Triangle 323">
                <a:extLst>
                  <a:ext uri="{FF2B5EF4-FFF2-40B4-BE49-F238E27FC236}">
                    <a16:creationId xmlns:a16="http://schemas.microsoft.com/office/drawing/2014/main" id="{B0119284-8D69-2EC9-A064-34921509FCB7}"/>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5" name="Right Triangle 324">
                <a:extLst>
                  <a:ext uri="{FF2B5EF4-FFF2-40B4-BE49-F238E27FC236}">
                    <a16:creationId xmlns:a16="http://schemas.microsoft.com/office/drawing/2014/main" id="{F5568FF6-386B-A425-DDD3-B09D9CE55A11}"/>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6" name="Right Triangle 325">
                <a:extLst>
                  <a:ext uri="{FF2B5EF4-FFF2-40B4-BE49-F238E27FC236}">
                    <a16:creationId xmlns:a16="http://schemas.microsoft.com/office/drawing/2014/main" id="{A69C848D-8EE8-E3DD-851C-A9F6449AD7F1}"/>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8" name="Group 297">
              <a:extLst>
                <a:ext uri="{FF2B5EF4-FFF2-40B4-BE49-F238E27FC236}">
                  <a16:creationId xmlns:a16="http://schemas.microsoft.com/office/drawing/2014/main" id="{ED44B72D-38CA-6393-11E2-007EBF08C8DF}"/>
                </a:ext>
              </a:extLst>
            </p:cNvPr>
            <p:cNvGrpSpPr>
              <a:grpSpLocks noChangeAspect="1"/>
            </p:cNvGrpSpPr>
            <p:nvPr userDrawn="1"/>
          </p:nvGrpSpPr>
          <p:grpSpPr>
            <a:xfrm>
              <a:off x="9457387" y="6568911"/>
              <a:ext cx="293991" cy="289089"/>
              <a:chOff x="5849424" y="1137451"/>
              <a:chExt cx="1546270" cy="1520489"/>
            </a:xfrm>
          </p:grpSpPr>
          <p:sp>
            <p:nvSpPr>
              <p:cNvPr id="319" name="Right Triangle 318">
                <a:extLst>
                  <a:ext uri="{FF2B5EF4-FFF2-40B4-BE49-F238E27FC236}">
                    <a16:creationId xmlns:a16="http://schemas.microsoft.com/office/drawing/2014/main" id="{394D4B68-B9A2-C0A7-B759-21532146282A}"/>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0" name="Right Triangle 319">
                <a:extLst>
                  <a:ext uri="{FF2B5EF4-FFF2-40B4-BE49-F238E27FC236}">
                    <a16:creationId xmlns:a16="http://schemas.microsoft.com/office/drawing/2014/main" id="{3A47F7DE-CF48-5503-103E-670D4BE087EE}"/>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1" name="Right Triangle 320">
                <a:extLst>
                  <a:ext uri="{FF2B5EF4-FFF2-40B4-BE49-F238E27FC236}">
                    <a16:creationId xmlns:a16="http://schemas.microsoft.com/office/drawing/2014/main" id="{596077DC-F22E-96C6-7AEA-D41AF8D126AE}"/>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2" name="Right Triangle 321">
                <a:extLst>
                  <a:ext uri="{FF2B5EF4-FFF2-40B4-BE49-F238E27FC236}">
                    <a16:creationId xmlns:a16="http://schemas.microsoft.com/office/drawing/2014/main" id="{89154BD8-5502-F228-0AC1-F8EEE29D3F08}"/>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9" name="Group 298">
              <a:extLst>
                <a:ext uri="{FF2B5EF4-FFF2-40B4-BE49-F238E27FC236}">
                  <a16:creationId xmlns:a16="http://schemas.microsoft.com/office/drawing/2014/main" id="{730EA231-F944-D4CF-EA62-6C976CCF383A}"/>
                </a:ext>
              </a:extLst>
            </p:cNvPr>
            <p:cNvGrpSpPr>
              <a:grpSpLocks noChangeAspect="1"/>
            </p:cNvGrpSpPr>
            <p:nvPr userDrawn="1"/>
          </p:nvGrpSpPr>
          <p:grpSpPr>
            <a:xfrm>
              <a:off x="9762464" y="6568911"/>
              <a:ext cx="293991" cy="289089"/>
              <a:chOff x="5849424" y="1137451"/>
              <a:chExt cx="1546270" cy="1520489"/>
            </a:xfrm>
          </p:grpSpPr>
          <p:sp>
            <p:nvSpPr>
              <p:cNvPr id="315" name="Right Triangle 314">
                <a:extLst>
                  <a:ext uri="{FF2B5EF4-FFF2-40B4-BE49-F238E27FC236}">
                    <a16:creationId xmlns:a16="http://schemas.microsoft.com/office/drawing/2014/main" id="{778E2234-0563-4FF6-C537-709E823D97D8}"/>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6" name="Right Triangle 315">
                <a:extLst>
                  <a:ext uri="{FF2B5EF4-FFF2-40B4-BE49-F238E27FC236}">
                    <a16:creationId xmlns:a16="http://schemas.microsoft.com/office/drawing/2014/main" id="{15524ABC-03B5-5B63-200B-6208E7B964C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7" name="Right Triangle 316">
                <a:extLst>
                  <a:ext uri="{FF2B5EF4-FFF2-40B4-BE49-F238E27FC236}">
                    <a16:creationId xmlns:a16="http://schemas.microsoft.com/office/drawing/2014/main" id="{518A1C30-5D52-D4B8-82A4-9EFB776920C9}"/>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8" name="Right Triangle 317">
                <a:extLst>
                  <a:ext uri="{FF2B5EF4-FFF2-40B4-BE49-F238E27FC236}">
                    <a16:creationId xmlns:a16="http://schemas.microsoft.com/office/drawing/2014/main" id="{32EC4C99-D64D-417D-5A2F-67A0988461D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00" name="Group 299">
              <a:extLst>
                <a:ext uri="{FF2B5EF4-FFF2-40B4-BE49-F238E27FC236}">
                  <a16:creationId xmlns:a16="http://schemas.microsoft.com/office/drawing/2014/main" id="{FF4C650D-61CB-9CE6-8C6F-A33537F3F47B}"/>
                </a:ext>
              </a:extLst>
            </p:cNvPr>
            <p:cNvGrpSpPr>
              <a:grpSpLocks noChangeAspect="1"/>
            </p:cNvGrpSpPr>
            <p:nvPr userDrawn="1"/>
          </p:nvGrpSpPr>
          <p:grpSpPr>
            <a:xfrm>
              <a:off x="10067541" y="6568911"/>
              <a:ext cx="293991" cy="289089"/>
              <a:chOff x="5849424" y="1137451"/>
              <a:chExt cx="1546270" cy="1520489"/>
            </a:xfrm>
          </p:grpSpPr>
          <p:sp>
            <p:nvSpPr>
              <p:cNvPr id="311" name="Right Triangle 310">
                <a:extLst>
                  <a:ext uri="{FF2B5EF4-FFF2-40B4-BE49-F238E27FC236}">
                    <a16:creationId xmlns:a16="http://schemas.microsoft.com/office/drawing/2014/main" id="{792AA20B-5D12-BDFE-F5AC-C00C1D64BD69}"/>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2" name="Right Triangle 311">
                <a:extLst>
                  <a:ext uri="{FF2B5EF4-FFF2-40B4-BE49-F238E27FC236}">
                    <a16:creationId xmlns:a16="http://schemas.microsoft.com/office/drawing/2014/main" id="{853578E7-F521-8D8C-C6F0-2642B31103BF}"/>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3" name="Right Triangle 312">
                <a:extLst>
                  <a:ext uri="{FF2B5EF4-FFF2-40B4-BE49-F238E27FC236}">
                    <a16:creationId xmlns:a16="http://schemas.microsoft.com/office/drawing/2014/main" id="{07E05EF1-CF67-6B1E-1065-3EB113DB8D6E}"/>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4" name="Right Triangle 313">
                <a:extLst>
                  <a:ext uri="{FF2B5EF4-FFF2-40B4-BE49-F238E27FC236}">
                    <a16:creationId xmlns:a16="http://schemas.microsoft.com/office/drawing/2014/main" id="{2A8E96AF-9421-F1CB-0815-6E8E7D6A2EE4}"/>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01" name="Group 300">
              <a:extLst>
                <a:ext uri="{FF2B5EF4-FFF2-40B4-BE49-F238E27FC236}">
                  <a16:creationId xmlns:a16="http://schemas.microsoft.com/office/drawing/2014/main" id="{0B38E79B-D042-6E8D-8ACE-3761EB18C6CB}"/>
                </a:ext>
              </a:extLst>
            </p:cNvPr>
            <p:cNvGrpSpPr>
              <a:grpSpLocks noChangeAspect="1"/>
            </p:cNvGrpSpPr>
            <p:nvPr userDrawn="1"/>
          </p:nvGrpSpPr>
          <p:grpSpPr>
            <a:xfrm>
              <a:off x="10372618" y="6568911"/>
              <a:ext cx="293991" cy="289089"/>
              <a:chOff x="5849424" y="1137451"/>
              <a:chExt cx="1546270" cy="1520489"/>
            </a:xfrm>
          </p:grpSpPr>
          <p:sp>
            <p:nvSpPr>
              <p:cNvPr id="307" name="Right Triangle 306">
                <a:extLst>
                  <a:ext uri="{FF2B5EF4-FFF2-40B4-BE49-F238E27FC236}">
                    <a16:creationId xmlns:a16="http://schemas.microsoft.com/office/drawing/2014/main" id="{168075FD-64D1-01AD-F6A8-DBE98B4084F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8" name="Right Triangle 307">
                <a:extLst>
                  <a:ext uri="{FF2B5EF4-FFF2-40B4-BE49-F238E27FC236}">
                    <a16:creationId xmlns:a16="http://schemas.microsoft.com/office/drawing/2014/main" id="{85F74FD7-05B6-6F55-6739-C2D950AEE8B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9" name="Right Triangle 308">
                <a:extLst>
                  <a:ext uri="{FF2B5EF4-FFF2-40B4-BE49-F238E27FC236}">
                    <a16:creationId xmlns:a16="http://schemas.microsoft.com/office/drawing/2014/main" id="{00EDCFA5-409F-60F1-9B0D-1A0FC2AB891C}"/>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0" name="Right Triangle 309">
                <a:extLst>
                  <a:ext uri="{FF2B5EF4-FFF2-40B4-BE49-F238E27FC236}">
                    <a16:creationId xmlns:a16="http://schemas.microsoft.com/office/drawing/2014/main" id="{CE02FBC0-A17A-5168-396A-727704A5F5E9}"/>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02" name="Group 301">
              <a:extLst>
                <a:ext uri="{FF2B5EF4-FFF2-40B4-BE49-F238E27FC236}">
                  <a16:creationId xmlns:a16="http://schemas.microsoft.com/office/drawing/2014/main" id="{8CB536A7-29F0-04C0-6C3B-0F9D75AE9030}"/>
                </a:ext>
              </a:extLst>
            </p:cNvPr>
            <p:cNvGrpSpPr>
              <a:grpSpLocks noChangeAspect="1"/>
            </p:cNvGrpSpPr>
            <p:nvPr userDrawn="1"/>
          </p:nvGrpSpPr>
          <p:grpSpPr>
            <a:xfrm>
              <a:off x="10677695" y="6568911"/>
              <a:ext cx="293991" cy="289089"/>
              <a:chOff x="5849424" y="1137451"/>
              <a:chExt cx="1546270" cy="1520489"/>
            </a:xfrm>
          </p:grpSpPr>
          <p:sp>
            <p:nvSpPr>
              <p:cNvPr id="303" name="Right Triangle 302">
                <a:extLst>
                  <a:ext uri="{FF2B5EF4-FFF2-40B4-BE49-F238E27FC236}">
                    <a16:creationId xmlns:a16="http://schemas.microsoft.com/office/drawing/2014/main" id="{C3CAD394-BF42-D16A-AE6B-78248EEE4D59}"/>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4" name="Right Triangle 303">
                <a:extLst>
                  <a:ext uri="{FF2B5EF4-FFF2-40B4-BE49-F238E27FC236}">
                    <a16:creationId xmlns:a16="http://schemas.microsoft.com/office/drawing/2014/main" id="{862E515F-B33C-F777-AAFA-9E04005C9741}"/>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5" name="Right Triangle 304">
                <a:extLst>
                  <a:ext uri="{FF2B5EF4-FFF2-40B4-BE49-F238E27FC236}">
                    <a16:creationId xmlns:a16="http://schemas.microsoft.com/office/drawing/2014/main" id="{DE0A9B4F-1EBB-064D-114B-C8233CDA4A12}"/>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6" name="Right Triangle 305">
                <a:extLst>
                  <a:ext uri="{FF2B5EF4-FFF2-40B4-BE49-F238E27FC236}">
                    <a16:creationId xmlns:a16="http://schemas.microsoft.com/office/drawing/2014/main" id="{8112404C-610C-2C0A-AC7F-A18A3826F91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40" name="Group 339">
              <a:extLst>
                <a:ext uri="{FF2B5EF4-FFF2-40B4-BE49-F238E27FC236}">
                  <a16:creationId xmlns:a16="http://schemas.microsoft.com/office/drawing/2014/main" id="{9D45D9C6-A87A-3044-EB2C-CD1AEA294D88}"/>
                </a:ext>
              </a:extLst>
            </p:cNvPr>
            <p:cNvGrpSpPr>
              <a:grpSpLocks noChangeAspect="1"/>
            </p:cNvGrpSpPr>
            <p:nvPr userDrawn="1"/>
          </p:nvGrpSpPr>
          <p:grpSpPr>
            <a:xfrm>
              <a:off x="10982772" y="6568911"/>
              <a:ext cx="293991" cy="289089"/>
              <a:chOff x="5849424" y="1137451"/>
              <a:chExt cx="1546270" cy="1520489"/>
            </a:xfrm>
          </p:grpSpPr>
          <p:sp>
            <p:nvSpPr>
              <p:cNvPr id="381" name="Right Triangle 380">
                <a:extLst>
                  <a:ext uri="{FF2B5EF4-FFF2-40B4-BE49-F238E27FC236}">
                    <a16:creationId xmlns:a16="http://schemas.microsoft.com/office/drawing/2014/main" id="{CD45C26D-EBB5-C888-A80A-F544E8B1AE8D}"/>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2" name="Right Triangle 381">
                <a:extLst>
                  <a:ext uri="{FF2B5EF4-FFF2-40B4-BE49-F238E27FC236}">
                    <a16:creationId xmlns:a16="http://schemas.microsoft.com/office/drawing/2014/main" id="{E1C96531-4FD7-CB8B-9DCB-D574B41E814F}"/>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3" name="Right Triangle 382">
                <a:extLst>
                  <a:ext uri="{FF2B5EF4-FFF2-40B4-BE49-F238E27FC236}">
                    <a16:creationId xmlns:a16="http://schemas.microsoft.com/office/drawing/2014/main" id="{76996AEA-64E9-561E-D508-A0CA69D0136E}"/>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4" name="Right Triangle 383">
                <a:extLst>
                  <a:ext uri="{FF2B5EF4-FFF2-40B4-BE49-F238E27FC236}">
                    <a16:creationId xmlns:a16="http://schemas.microsoft.com/office/drawing/2014/main" id="{F64E9B3F-3B29-DCED-BCE9-5EA1405F9643}"/>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41" name="Group 340">
              <a:extLst>
                <a:ext uri="{FF2B5EF4-FFF2-40B4-BE49-F238E27FC236}">
                  <a16:creationId xmlns:a16="http://schemas.microsoft.com/office/drawing/2014/main" id="{A1DD2C0C-60CE-761B-FEFC-2E7282DBDE03}"/>
                </a:ext>
              </a:extLst>
            </p:cNvPr>
            <p:cNvGrpSpPr>
              <a:grpSpLocks noChangeAspect="1"/>
            </p:cNvGrpSpPr>
            <p:nvPr userDrawn="1"/>
          </p:nvGrpSpPr>
          <p:grpSpPr>
            <a:xfrm>
              <a:off x="11287849" y="6568911"/>
              <a:ext cx="293991" cy="289089"/>
              <a:chOff x="5849424" y="1137451"/>
              <a:chExt cx="1546270" cy="1520489"/>
            </a:xfrm>
          </p:grpSpPr>
          <p:sp>
            <p:nvSpPr>
              <p:cNvPr id="377" name="Right Triangle 376">
                <a:extLst>
                  <a:ext uri="{FF2B5EF4-FFF2-40B4-BE49-F238E27FC236}">
                    <a16:creationId xmlns:a16="http://schemas.microsoft.com/office/drawing/2014/main" id="{4227DACC-1CE2-8672-B07F-49FC0098F6C2}"/>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8" name="Right Triangle 377">
                <a:extLst>
                  <a:ext uri="{FF2B5EF4-FFF2-40B4-BE49-F238E27FC236}">
                    <a16:creationId xmlns:a16="http://schemas.microsoft.com/office/drawing/2014/main" id="{1BAFEB87-158A-2060-94E9-97C7AF08CB7D}"/>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9" name="Right Triangle 378">
                <a:extLst>
                  <a:ext uri="{FF2B5EF4-FFF2-40B4-BE49-F238E27FC236}">
                    <a16:creationId xmlns:a16="http://schemas.microsoft.com/office/drawing/2014/main" id="{781F06A4-4C89-F370-FFC9-FA4A966C9B9E}"/>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0" name="Right Triangle 379">
                <a:extLst>
                  <a:ext uri="{FF2B5EF4-FFF2-40B4-BE49-F238E27FC236}">
                    <a16:creationId xmlns:a16="http://schemas.microsoft.com/office/drawing/2014/main" id="{1ABDC71F-3F9D-69F0-2B3F-53D006D94A9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42" name="Group 341">
              <a:extLst>
                <a:ext uri="{FF2B5EF4-FFF2-40B4-BE49-F238E27FC236}">
                  <a16:creationId xmlns:a16="http://schemas.microsoft.com/office/drawing/2014/main" id="{03EED03A-544C-938E-5DA0-0E46B5C3E254}"/>
                </a:ext>
              </a:extLst>
            </p:cNvPr>
            <p:cNvGrpSpPr>
              <a:grpSpLocks noChangeAspect="1"/>
            </p:cNvGrpSpPr>
            <p:nvPr userDrawn="1"/>
          </p:nvGrpSpPr>
          <p:grpSpPr>
            <a:xfrm>
              <a:off x="11592926" y="6568911"/>
              <a:ext cx="293991" cy="289089"/>
              <a:chOff x="5849424" y="1137451"/>
              <a:chExt cx="1546270" cy="1520489"/>
            </a:xfrm>
          </p:grpSpPr>
          <p:sp>
            <p:nvSpPr>
              <p:cNvPr id="373" name="Right Triangle 372">
                <a:extLst>
                  <a:ext uri="{FF2B5EF4-FFF2-40B4-BE49-F238E27FC236}">
                    <a16:creationId xmlns:a16="http://schemas.microsoft.com/office/drawing/2014/main" id="{4B6935B4-38EF-9C92-C525-C7CB599CF46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4" name="Right Triangle 373">
                <a:extLst>
                  <a:ext uri="{FF2B5EF4-FFF2-40B4-BE49-F238E27FC236}">
                    <a16:creationId xmlns:a16="http://schemas.microsoft.com/office/drawing/2014/main" id="{B7D53B01-9285-F15E-10C2-C7ED375A4062}"/>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5" name="Right Triangle 374">
                <a:extLst>
                  <a:ext uri="{FF2B5EF4-FFF2-40B4-BE49-F238E27FC236}">
                    <a16:creationId xmlns:a16="http://schemas.microsoft.com/office/drawing/2014/main" id="{DB91A4B9-2F79-96B9-F50A-81C72962F786}"/>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6" name="Right Triangle 375">
                <a:extLst>
                  <a:ext uri="{FF2B5EF4-FFF2-40B4-BE49-F238E27FC236}">
                    <a16:creationId xmlns:a16="http://schemas.microsoft.com/office/drawing/2014/main" id="{8D45F6B8-00FA-E218-4E3C-8465AE46FA62}"/>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43" name="Group 342">
              <a:extLst>
                <a:ext uri="{FF2B5EF4-FFF2-40B4-BE49-F238E27FC236}">
                  <a16:creationId xmlns:a16="http://schemas.microsoft.com/office/drawing/2014/main" id="{E7A43331-8C8C-A8DB-AE40-BF88BACDEA8B}"/>
                </a:ext>
              </a:extLst>
            </p:cNvPr>
            <p:cNvGrpSpPr>
              <a:grpSpLocks noChangeAspect="1"/>
            </p:cNvGrpSpPr>
            <p:nvPr userDrawn="1"/>
          </p:nvGrpSpPr>
          <p:grpSpPr>
            <a:xfrm>
              <a:off x="11898009" y="6568911"/>
              <a:ext cx="293991" cy="289089"/>
              <a:chOff x="5849424" y="1137451"/>
              <a:chExt cx="1546270" cy="1520489"/>
            </a:xfrm>
          </p:grpSpPr>
          <p:sp>
            <p:nvSpPr>
              <p:cNvPr id="369" name="Right Triangle 368">
                <a:extLst>
                  <a:ext uri="{FF2B5EF4-FFF2-40B4-BE49-F238E27FC236}">
                    <a16:creationId xmlns:a16="http://schemas.microsoft.com/office/drawing/2014/main" id="{B08C5007-B04B-404C-CDA2-07A6A019B275}"/>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0" name="Right Triangle 369">
                <a:extLst>
                  <a:ext uri="{FF2B5EF4-FFF2-40B4-BE49-F238E27FC236}">
                    <a16:creationId xmlns:a16="http://schemas.microsoft.com/office/drawing/2014/main" id="{78746DAB-DCE6-CA34-2147-AC2B8EB8D028}"/>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1" name="Right Triangle 370">
                <a:extLst>
                  <a:ext uri="{FF2B5EF4-FFF2-40B4-BE49-F238E27FC236}">
                    <a16:creationId xmlns:a16="http://schemas.microsoft.com/office/drawing/2014/main" id="{17578E8C-5ECF-8A6D-B9C8-F2F4F7064378}"/>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2" name="Right Triangle 371">
                <a:extLst>
                  <a:ext uri="{FF2B5EF4-FFF2-40B4-BE49-F238E27FC236}">
                    <a16:creationId xmlns:a16="http://schemas.microsoft.com/office/drawing/2014/main" id="{A179DDAB-5DD2-454C-9E1E-A3D04F6AD1CC}"/>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nvGrpSpPr>
          <p:cNvPr id="8" name="Group 7">
            <a:extLst>
              <a:ext uri="{FF2B5EF4-FFF2-40B4-BE49-F238E27FC236}">
                <a16:creationId xmlns:a16="http://schemas.microsoft.com/office/drawing/2014/main" id="{1799DA22-E849-0FA6-7B64-DFC31D575F6B}"/>
              </a:ext>
            </a:extLst>
          </p:cNvPr>
          <p:cNvGrpSpPr/>
          <p:nvPr/>
        </p:nvGrpSpPr>
        <p:grpSpPr>
          <a:xfrm>
            <a:off x="0" y="1"/>
            <a:ext cx="12194767" cy="6857999"/>
            <a:chOff x="-8313" y="1"/>
            <a:chExt cx="12194767" cy="6857999"/>
          </a:xfrm>
        </p:grpSpPr>
        <p:grpSp>
          <p:nvGrpSpPr>
            <p:cNvPr id="593" name="Group 592">
              <a:extLst>
                <a:ext uri="{FF2B5EF4-FFF2-40B4-BE49-F238E27FC236}">
                  <a16:creationId xmlns:a16="http://schemas.microsoft.com/office/drawing/2014/main" id="{3F576882-EF19-DFA8-FE5A-F011AC469E05}"/>
                </a:ext>
              </a:extLst>
            </p:cNvPr>
            <p:cNvGrpSpPr/>
            <p:nvPr userDrawn="1"/>
          </p:nvGrpSpPr>
          <p:grpSpPr>
            <a:xfrm>
              <a:off x="-5546" y="6833061"/>
              <a:ext cx="12192000" cy="0"/>
              <a:chOff x="0" y="1175657"/>
              <a:chExt cx="9144000" cy="0"/>
            </a:xfrm>
          </p:grpSpPr>
          <p:cxnSp>
            <p:nvCxnSpPr>
              <p:cNvPr id="594" name="Straight Connector 593">
                <a:extLst>
                  <a:ext uri="{FF2B5EF4-FFF2-40B4-BE49-F238E27FC236}">
                    <a16:creationId xmlns:a16="http://schemas.microsoft.com/office/drawing/2014/main" id="{694EFCB4-9CD0-4BF1-EA55-D8297323A1EB}"/>
                  </a:ext>
                </a:extLst>
              </p:cNvPr>
              <p:cNvCxnSpPr/>
              <p:nvPr userDrawn="1"/>
            </p:nvCxnSpPr>
            <p:spPr>
              <a:xfrm flipV="1">
                <a:off x="0" y="1175657"/>
                <a:ext cx="1828800" cy="0"/>
              </a:xfrm>
              <a:prstGeom prst="line">
                <a:avLst/>
              </a:prstGeom>
              <a:ln w="47625">
                <a:solidFill>
                  <a:srgbClr val="006600"/>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595" name="Straight Connector 594">
                <a:extLst>
                  <a:ext uri="{FF2B5EF4-FFF2-40B4-BE49-F238E27FC236}">
                    <a16:creationId xmlns:a16="http://schemas.microsoft.com/office/drawing/2014/main" id="{B4113527-433F-2400-36B0-0A8246155580}"/>
                  </a:ext>
                </a:extLst>
              </p:cNvPr>
              <p:cNvCxnSpPr/>
              <p:nvPr userDrawn="1"/>
            </p:nvCxnSpPr>
            <p:spPr>
              <a:xfrm flipV="1">
                <a:off x="1828800" y="1175657"/>
                <a:ext cx="1828800" cy="0"/>
              </a:xfrm>
              <a:prstGeom prst="line">
                <a:avLst/>
              </a:prstGeom>
              <a:ln w="47625">
                <a:solidFill>
                  <a:srgbClr val="164AA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596" name="Straight Connector 595">
                <a:extLst>
                  <a:ext uri="{FF2B5EF4-FFF2-40B4-BE49-F238E27FC236}">
                    <a16:creationId xmlns:a16="http://schemas.microsoft.com/office/drawing/2014/main" id="{FF201293-FBD9-B52D-72CA-B256CFC8D608}"/>
                  </a:ext>
                </a:extLst>
              </p:cNvPr>
              <p:cNvCxnSpPr/>
              <p:nvPr userDrawn="1"/>
            </p:nvCxnSpPr>
            <p:spPr>
              <a:xfrm flipV="1">
                <a:off x="3657601" y="1175657"/>
                <a:ext cx="1828800" cy="0"/>
              </a:xfrm>
              <a:prstGeom prst="line">
                <a:avLst/>
              </a:prstGeom>
              <a:ln w="47625">
                <a:solidFill>
                  <a:srgbClr val="006600"/>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597" name="Straight Connector 596">
                <a:extLst>
                  <a:ext uri="{FF2B5EF4-FFF2-40B4-BE49-F238E27FC236}">
                    <a16:creationId xmlns:a16="http://schemas.microsoft.com/office/drawing/2014/main" id="{228E47C1-132C-CF8F-068F-939E23BE03B4}"/>
                  </a:ext>
                </a:extLst>
              </p:cNvPr>
              <p:cNvCxnSpPr/>
              <p:nvPr userDrawn="1"/>
            </p:nvCxnSpPr>
            <p:spPr>
              <a:xfrm flipV="1">
                <a:off x="5486400" y="1175657"/>
                <a:ext cx="1828800" cy="0"/>
              </a:xfrm>
              <a:prstGeom prst="line">
                <a:avLst/>
              </a:prstGeom>
              <a:ln w="47625">
                <a:solidFill>
                  <a:srgbClr val="164AA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598" name="Straight Connector 597">
                <a:extLst>
                  <a:ext uri="{FF2B5EF4-FFF2-40B4-BE49-F238E27FC236}">
                    <a16:creationId xmlns:a16="http://schemas.microsoft.com/office/drawing/2014/main" id="{E415ADEB-CECB-BAE8-A23C-9ECF554A2A2D}"/>
                  </a:ext>
                </a:extLst>
              </p:cNvPr>
              <p:cNvCxnSpPr/>
              <p:nvPr userDrawn="1"/>
            </p:nvCxnSpPr>
            <p:spPr>
              <a:xfrm flipV="1">
                <a:off x="7315200" y="1175657"/>
                <a:ext cx="1828800" cy="0"/>
              </a:xfrm>
              <a:prstGeom prst="line">
                <a:avLst/>
              </a:prstGeom>
              <a:ln w="47625">
                <a:solidFill>
                  <a:srgbClr val="006600"/>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grpSp>
        <p:grpSp>
          <p:nvGrpSpPr>
            <p:cNvPr id="7" name="Group 6">
              <a:extLst>
                <a:ext uri="{FF2B5EF4-FFF2-40B4-BE49-F238E27FC236}">
                  <a16:creationId xmlns:a16="http://schemas.microsoft.com/office/drawing/2014/main" id="{38041D7D-724F-7509-BB76-EEAD4EAB56EB}"/>
                </a:ext>
              </a:extLst>
            </p:cNvPr>
            <p:cNvGrpSpPr/>
            <p:nvPr userDrawn="1"/>
          </p:nvGrpSpPr>
          <p:grpSpPr>
            <a:xfrm>
              <a:off x="-8313" y="1"/>
              <a:ext cx="405765" cy="6857999"/>
              <a:chOff x="0" y="1"/>
              <a:chExt cx="405765" cy="6857999"/>
            </a:xfrm>
          </p:grpSpPr>
          <p:sp>
            <p:nvSpPr>
              <p:cNvPr id="591" name="bg object 16">
                <a:extLst>
                  <a:ext uri="{FF2B5EF4-FFF2-40B4-BE49-F238E27FC236}">
                    <a16:creationId xmlns:a16="http://schemas.microsoft.com/office/drawing/2014/main" id="{F5F7A0DF-A152-6C70-50CE-41DC66A921BF}"/>
                  </a:ext>
                </a:extLst>
              </p:cNvPr>
              <p:cNvSpPr/>
              <p:nvPr userDrawn="1"/>
            </p:nvSpPr>
            <p:spPr>
              <a:xfrm rot="16200000" flipH="1" flipV="1">
                <a:off x="-711517" y="711518"/>
                <a:ext cx="1828800" cy="405765"/>
              </a:xfrm>
              <a:custGeom>
                <a:avLst/>
                <a:gdLst/>
                <a:ahLst/>
                <a:cxnLst/>
                <a:rect l="l" t="t" r="r" b="b"/>
                <a:pathLst>
                  <a:path w="2693035" h="405765">
                    <a:moveTo>
                      <a:pt x="2157728" y="0"/>
                    </a:moveTo>
                    <a:lnTo>
                      <a:pt x="0" y="0"/>
                    </a:lnTo>
                    <a:lnTo>
                      <a:pt x="0" y="405384"/>
                    </a:lnTo>
                    <a:lnTo>
                      <a:pt x="2692611" y="405384"/>
                    </a:lnTo>
                    <a:lnTo>
                      <a:pt x="2681974" y="398255"/>
                    </a:lnTo>
                    <a:lnTo>
                      <a:pt x="2645307" y="368286"/>
                    </a:lnTo>
                    <a:lnTo>
                      <a:pt x="2611005" y="334521"/>
                    </a:lnTo>
                    <a:lnTo>
                      <a:pt x="2579105" y="297000"/>
                    </a:lnTo>
                    <a:lnTo>
                      <a:pt x="2549642" y="255761"/>
                    </a:lnTo>
                    <a:lnTo>
                      <a:pt x="2518091" y="210606"/>
                    </a:lnTo>
                    <a:lnTo>
                      <a:pt x="2484994" y="169978"/>
                    </a:lnTo>
                    <a:lnTo>
                      <a:pt x="2450249" y="133804"/>
                    </a:lnTo>
                    <a:lnTo>
                      <a:pt x="2413749" y="102011"/>
                    </a:lnTo>
                    <a:lnTo>
                      <a:pt x="2375392" y="74527"/>
                    </a:lnTo>
                    <a:lnTo>
                      <a:pt x="2335071" y="51279"/>
                    </a:lnTo>
                    <a:lnTo>
                      <a:pt x="2292683" y="32194"/>
                    </a:lnTo>
                    <a:lnTo>
                      <a:pt x="2248123" y="17199"/>
                    </a:lnTo>
                    <a:lnTo>
                      <a:pt x="2201286" y="6222"/>
                    </a:lnTo>
                    <a:lnTo>
                      <a:pt x="2157728" y="0"/>
                    </a:lnTo>
                    <a:close/>
                  </a:path>
                </a:pathLst>
              </a:custGeom>
              <a:solidFill>
                <a:srgbClr val="006600"/>
              </a:solidFill>
            </p:spPr>
            <p:txBody>
              <a:bodyPr wrap="square" lIns="0" tIns="0" rIns="0" bIns="0" rtlCol="0"/>
              <a:lstStyle/>
              <a:p>
                <a:endParaRPr/>
              </a:p>
            </p:txBody>
          </p:sp>
          <p:sp>
            <p:nvSpPr>
              <p:cNvPr id="592" name="bg object 17">
                <a:extLst>
                  <a:ext uri="{FF2B5EF4-FFF2-40B4-BE49-F238E27FC236}">
                    <a16:creationId xmlns:a16="http://schemas.microsoft.com/office/drawing/2014/main" id="{C67BAE34-8C2B-49B9-4ADB-8D5F5DB88D47}"/>
                  </a:ext>
                </a:extLst>
              </p:cNvPr>
              <p:cNvSpPr/>
              <p:nvPr userDrawn="1"/>
            </p:nvSpPr>
            <p:spPr>
              <a:xfrm rot="16200000" flipH="1" flipV="1">
                <a:off x="-2383154" y="4120515"/>
                <a:ext cx="5120640" cy="354330"/>
              </a:xfrm>
              <a:custGeom>
                <a:avLst/>
                <a:gdLst/>
                <a:ahLst/>
                <a:cxnLst/>
                <a:rect l="l" t="t" r="r" b="b"/>
                <a:pathLst>
                  <a:path w="9750425" h="354329">
                    <a:moveTo>
                      <a:pt x="9749942" y="0"/>
                    </a:moveTo>
                    <a:lnTo>
                      <a:pt x="0" y="0"/>
                    </a:lnTo>
                    <a:lnTo>
                      <a:pt x="39111" y="34455"/>
                    </a:lnTo>
                    <a:lnTo>
                      <a:pt x="76450" y="73522"/>
                    </a:lnTo>
                    <a:lnTo>
                      <a:pt x="111996" y="116976"/>
                    </a:lnTo>
                    <a:lnTo>
                      <a:pt x="145730" y="164593"/>
                    </a:lnTo>
                    <a:lnTo>
                      <a:pt x="177098" y="208007"/>
                    </a:lnTo>
                    <a:lnTo>
                      <a:pt x="211684" y="246933"/>
                    </a:lnTo>
                    <a:lnTo>
                      <a:pt x="249389" y="281328"/>
                    </a:lnTo>
                    <a:lnTo>
                      <a:pt x="290116" y="311150"/>
                    </a:lnTo>
                    <a:lnTo>
                      <a:pt x="333765" y="336358"/>
                    </a:lnTo>
                    <a:lnTo>
                      <a:pt x="373100" y="353751"/>
                    </a:lnTo>
                    <a:lnTo>
                      <a:pt x="9749942" y="353751"/>
                    </a:lnTo>
                    <a:lnTo>
                      <a:pt x="9749942" y="0"/>
                    </a:lnTo>
                    <a:close/>
                  </a:path>
                </a:pathLst>
              </a:custGeom>
              <a:solidFill>
                <a:srgbClr val="002A64"/>
              </a:solidFill>
            </p:spPr>
            <p:txBody>
              <a:bodyPr wrap="square" lIns="0" tIns="0" rIns="0" bIns="0" rtlCol="0"/>
              <a:lstStyle/>
              <a:p>
                <a:endParaRPr dirty="0"/>
              </a:p>
            </p:txBody>
          </p:sp>
        </p:grpSp>
      </p:grpSp>
      <p:grpSp>
        <p:nvGrpSpPr>
          <p:cNvPr id="2" name="Group 1">
            <a:extLst>
              <a:ext uri="{FF2B5EF4-FFF2-40B4-BE49-F238E27FC236}">
                <a16:creationId xmlns:a16="http://schemas.microsoft.com/office/drawing/2014/main" id="{49561483-633D-D6E7-07B6-85A6660BBC79}"/>
              </a:ext>
            </a:extLst>
          </p:cNvPr>
          <p:cNvGrpSpPr>
            <a:grpSpLocks noChangeAspect="1"/>
          </p:cNvGrpSpPr>
          <p:nvPr/>
        </p:nvGrpSpPr>
        <p:grpSpPr>
          <a:xfrm>
            <a:off x="11185264" y="212962"/>
            <a:ext cx="825780" cy="812012"/>
            <a:chOff x="5849424" y="1137451"/>
            <a:chExt cx="1546270" cy="1520489"/>
          </a:xfrm>
        </p:grpSpPr>
        <p:sp>
          <p:nvSpPr>
            <p:cNvPr id="3" name="Right Triangle 2">
              <a:extLst>
                <a:ext uri="{FF2B5EF4-FFF2-40B4-BE49-F238E27FC236}">
                  <a16:creationId xmlns:a16="http://schemas.microsoft.com/office/drawing/2014/main" id="{49243FF1-5D09-B67C-C6D2-E5A733C6C27C}"/>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ight Triangle 3">
              <a:extLst>
                <a:ext uri="{FF2B5EF4-FFF2-40B4-BE49-F238E27FC236}">
                  <a16:creationId xmlns:a16="http://schemas.microsoft.com/office/drawing/2014/main" id="{37DDA958-AC7D-72DA-FEF8-36C1D8C8D1D6}"/>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ight Triangle 4">
              <a:extLst>
                <a:ext uri="{FF2B5EF4-FFF2-40B4-BE49-F238E27FC236}">
                  <a16:creationId xmlns:a16="http://schemas.microsoft.com/office/drawing/2014/main" id="{60648F40-E92F-9A11-AF26-93ACECF26FCD}"/>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Right Triangle 5">
              <a:extLst>
                <a:ext uri="{FF2B5EF4-FFF2-40B4-BE49-F238E27FC236}">
                  <a16:creationId xmlns:a16="http://schemas.microsoft.com/office/drawing/2014/main" id="{7ABA4899-2BEA-08B7-E289-FDB9F73B436F}"/>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2770396546"/>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79" r:id="rId3"/>
    <p:sldLayoutId id="2147483680" r:id="rId4"/>
    <p:sldLayoutId id="2147483681" r:id="rId5"/>
    <p:sldLayoutId id="2147483682"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extBox 3">
            <a:extLst>
              <a:ext uri="{FF2B5EF4-FFF2-40B4-BE49-F238E27FC236}">
                <a16:creationId xmlns:a16="http://schemas.microsoft.com/office/drawing/2014/main" id="{C307C2CF-4B30-4773-A952-9B3667ACD0BF}"/>
              </a:ext>
            </a:extLst>
          </p:cNvPr>
          <p:cNvSpPr txBox="1">
            <a:spLocks noChangeArrowheads="1"/>
          </p:cNvSpPr>
          <p:nvPr/>
        </p:nvSpPr>
        <p:spPr bwMode="auto">
          <a:xfrm>
            <a:off x="3520563" y="6119337"/>
            <a:ext cx="842406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FontTx/>
              <a:buNone/>
            </a:pPr>
            <a:r>
              <a:rPr lang="en-US" altLang="en-US" sz="1050" dirty="0">
                <a:solidFill>
                  <a:srgbClr val="000000"/>
                </a:solidFill>
                <a:latin typeface="+mn-lt"/>
              </a:rPr>
              <a:t>The copyright for the information on the slides for this presentation is held by the Uni-Bell PVC Pipe Association. All rights reserved. This information is for use by PVC Pipe Association presentation participants only and may not be shared with any other party, in whole or any parts thereof, and may not be reproduced or transmitted in any form without the written permission of the Uni-Bell PVC Pipe Association.</a:t>
            </a:r>
          </a:p>
        </p:txBody>
      </p:sp>
      <p:sp>
        <p:nvSpPr>
          <p:cNvPr id="20" name="Rectangle 19">
            <a:extLst>
              <a:ext uri="{FF2B5EF4-FFF2-40B4-BE49-F238E27FC236}">
                <a16:creationId xmlns:a16="http://schemas.microsoft.com/office/drawing/2014/main" id="{FFEB938C-80D1-4EE6-BBFC-5B86A3F38FEE}"/>
              </a:ext>
            </a:extLst>
          </p:cNvPr>
          <p:cNvSpPr/>
          <p:nvPr/>
        </p:nvSpPr>
        <p:spPr>
          <a:xfrm>
            <a:off x="916913" y="4555355"/>
            <a:ext cx="11262108" cy="1519304"/>
          </a:xfrm>
          <a:prstGeom prst="rect">
            <a:avLst/>
          </a:prstGeom>
          <a:pattFill prst="dkDnDiag">
            <a:fgClr>
              <a:schemeClr val="accent5">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1" name="Group 20">
            <a:extLst>
              <a:ext uri="{FF2B5EF4-FFF2-40B4-BE49-F238E27FC236}">
                <a16:creationId xmlns:a16="http://schemas.microsoft.com/office/drawing/2014/main" id="{CAA9D5A1-B42E-4696-8378-B4D175D3390D}"/>
              </a:ext>
            </a:extLst>
          </p:cNvPr>
          <p:cNvGrpSpPr>
            <a:grpSpLocks noChangeAspect="1"/>
          </p:cNvGrpSpPr>
          <p:nvPr/>
        </p:nvGrpSpPr>
        <p:grpSpPr>
          <a:xfrm>
            <a:off x="118976" y="4556756"/>
            <a:ext cx="1529246" cy="1517904"/>
            <a:chOff x="4519517" y="1600198"/>
            <a:chExt cx="2830491" cy="2838739"/>
          </a:xfrm>
        </p:grpSpPr>
        <p:sp>
          <p:nvSpPr>
            <p:cNvPr id="22" name="Right Triangle 21">
              <a:extLst>
                <a:ext uri="{FF2B5EF4-FFF2-40B4-BE49-F238E27FC236}">
                  <a16:creationId xmlns:a16="http://schemas.microsoft.com/office/drawing/2014/main" id="{D2B3EB46-B5F9-48A5-8C80-ED639080F0D8}"/>
                </a:ext>
              </a:extLst>
            </p:cNvPr>
            <p:cNvSpPr/>
            <p:nvPr userDrawn="1"/>
          </p:nvSpPr>
          <p:spPr>
            <a:xfrm>
              <a:off x="5978408" y="1600201"/>
              <a:ext cx="1371600" cy="1367443"/>
            </a:xfrm>
            <a:prstGeom prst="rtTriangle">
              <a:avLst/>
            </a:prstGeom>
            <a:solidFill>
              <a:srgbClr val="0066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23" name="Right Triangle 22">
              <a:extLst>
                <a:ext uri="{FF2B5EF4-FFF2-40B4-BE49-F238E27FC236}">
                  <a16:creationId xmlns:a16="http://schemas.microsoft.com/office/drawing/2014/main" id="{0F5DDAA8-67A8-4A66-A4A7-5F57EC0439F5}"/>
                </a:ext>
              </a:extLst>
            </p:cNvPr>
            <p:cNvSpPr/>
            <p:nvPr userDrawn="1"/>
          </p:nvSpPr>
          <p:spPr>
            <a:xfrm flipV="1">
              <a:off x="5978408" y="3071493"/>
              <a:ext cx="1371600" cy="1367443"/>
            </a:xfrm>
            <a:prstGeom prst="rtTriangle">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26" name="Right Triangle 25">
              <a:extLst>
                <a:ext uri="{FF2B5EF4-FFF2-40B4-BE49-F238E27FC236}">
                  <a16:creationId xmlns:a16="http://schemas.microsoft.com/office/drawing/2014/main" id="{C15DF649-F0A1-45AC-8578-83C5F90E2025}"/>
                </a:ext>
              </a:extLst>
            </p:cNvPr>
            <p:cNvSpPr/>
            <p:nvPr userDrawn="1"/>
          </p:nvSpPr>
          <p:spPr>
            <a:xfrm>
              <a:off x="5978408" y="3071493"/>
              <a:ext cx="1371600" cy="1367443"/>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29" name="Right Triangle 28">
              <a:extLst>
                <a:ext uri="{FF2B5EF4-FFF2-40B4-BE49-F238E27FC236}">
                  <a16:creationId xmlns:a16="http://schemas.microsoft.com/office/drawing/2014/main" id="{108D7D13-925A-4FEA-9905-BBBF19D74808}"/>
                </a:ext>
              </a:extLst>
            </p:cNvPr>
            <p:cNvSpPr/>
            <p:nvPr userDrawn="1"/>
          </p:nvSpPr>
          <p:spPr>
            <a:xfrm flipV="1">
              <a:off x="5978408" y="1600199"/>
              <a:ext cx="1371600" cy="1367443"/>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30" name="Right Triangle 29">
              <a:extLst>
                <a:ext uri="{FF2B5EF4-FFF2-40B4-BE49-F238E27FC236}">
                  <a16:creationId xmlns:a16="http://schemas.microsoft.com/office/drawing/2014/main" id="{362A6357-DFE4-4E0A-9F2F-2AB6BCB1FBEF}"/>
                </a:ext>
              </a:extLst>
            </p:cNvPr>
            <p:cNvSpPr/>
            <p:nvPr userDrawn="1"/>
          </p:nvSpPr>
          <p:spPr>
            <a:xfrm flipH="1">
              <a:off x="4537532" y="1600199"/>
              <a:ext cx="1371600" cy="1367443"/>
            </a:xfrm>
            <a:prstGeom prst="rtTriangl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31" name="Right Triangle 30">
              <a:extLst>
                <a:ext uri="{FF2B5EF4-FFF2-40B4-BE49-F238E27FC236}">
                  <a16:creationId xmlns:a16="http://schemas.microsoft.com/office/drawing/2014/main" id="{5FA91FAE-31AC-4106-971F-8BE5420E079B}"/>
                </a:ext>
              </a:extLst>
            </p:cNvPr>
            <p:cNvSpPr/>
            <p:nvPr userDrawn="1"/>
          </p:nvSpPr>
          <p:spPr>
            <a:xfrm flipH="1" flipV="1">
              <a:off x="4537532" y="3071494"/>
              <a:ext cx="1371600" cy="1367443"/>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32" name="Right Triangle 31">
              <a:extLst>
                <a:ext uri="{FF2B5EF4-FFF2-40B4-BE49-F238E27FC236}">
                  <a16:creationId xmlns:a16="http://schemas.microsoft.com/office/drawing/2014/main" id="{8F4CACD6-00B4-4DF1-97F0-149209504FC1}"/>
                </a:ext>
              </a:extLst>
            </p:cNvPr>
            <p:cNvSpPr/>
            <p:nvPr userDrawn="1"/>
          </p:nvSpPr>
          <p:spPr>
            <a:xfrm flipH="1" flipV="1">
              <a:off x="4519517" y="1600198"/>
              <a:ext cx="1371600" cy="1367443"/>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grpSp>
      <p:pic>
        <p:nvPicPr>
          <p:cNvPr id="39" name="Picture 38">
            <a:extLst>
              <a:ext uri="{FF2B5EF4-FFF2-40B4-BE49-F238E27FC236}">
                <a16:creationId xmlns:a16="http://schemas.microsoft.com/office/drawing/2014/main" id="{15227D2B-0C10-4240-812A-32C65754EF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42" y="6104015"/>
            <a:ext cx="2842634" cy="60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0CFF24A-C71B-56BD-81B9-5377EA0D912A}"/>
              </a:ext>
            </a:extLst>
          </p:cNvPr>
          <p:cNvGrpSpPr>
            <a:grpSpLocks noChangeAspect="1"/>
          </p:cNvGrpSpPr>
          <p:nvPr/>
        </p:nvGrpSpPr>
        <p:grpSpPr>
          <a:xfrm>
            <a:off x="11185264" y="212962"/>
            <a:ext cx="825780" cy="812012"/>
            <a:chOff x="5849424" y="1137451"/>
            <a:chExt cx="1546270" cy="1520489"/>
          </a:xfrm>
        </p:grpSpPr>
        <p:sp>
          <p:nvSpPr>
            <p:cNvPr id="3" name="Right Triangle 2">
              <a:extLst>
                <a:ext uri="{FF2B5EF4-FFF2-40B4-BE49-F238E27FC236}">
                  <a16:creationId xmlns:a16="http://schemas.microsoft.com/office/drawing/2014/main" id="{26C20669-AB67-467F-7147-391B6A1D82C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ight Triangle 3">
              <a:extLst>
                <a:ext uri="{FF2B5EF4-FFF2-40B4-BE49-F238E27FC236}">
                  <a16:creationId xmlns:a16="http://schemas.microsoft.com/office/drawing/2014/main" id="{CF91F41B-779C-0C75-3969-0389E08C39CA}"/>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ight Triangle 4">
              <a:extLst>
                <a:ext uri="{FF2B5EF4-FFF2-40B4-BE49-F238E27FC236}">
                  <a16:creationId xmlns:a16="http://schemas.microsoft.com/office/drawing/2014/main" id="{6BAED7B4-BE1D-9BB5-30F3-476F44BF0580}"/>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Right Triangle 5">
              <a:extLst>
                <a:ext uri="{FF2B5EF4-FFF2-40B4-BE49-F238E27FC236}">
                  <a16:creationId xmlns:a16="http://schemas.microsoft.com/office/drawing/2014/main" id="{491E1017-49EE-C681-2D83-8540D90A59D8}"/>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3188902787"/>
      </p:ext>
    </p:extLst>
  </p:cSld>
  <p:clrMap bg1="lt1" tx1="dk1" bg2="lt2" tx2="dk2" accent1="accent1" accent2="accent2" accent3="accent3" accent4="accent4" accent5="accent5" accent6="accent6" hlink="hlink" folHlink="folHlink"/>
  <p:sldLayoutIdLst>
    <p:sldLayoutId id="214748367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87" name="Group 386" hidden="1">
            <a:extLst>
              <a:ext uri="{FF2B5EF4-FFF2-40B4-BE49-F238E27FC236}">
                <a16:creationId xmlns:a16="http://schemas.microsoft.com/office/drawing/2014/main" id="{D537F486-18A0-2FC4-12B8-FE18E7C300DA}"/>
              </a:ext>
            </a:extLst>
          </p:cNvPr>
          <p:cNvGrpSpPr/>
          <p:nvPr/>
        </p:nvGrpSpPr>
        <p:grpSpPr>
          <a:xfrm>
            <a:off x="0" y="6552285"/>
            <a:ext cx="12192000" cy="289089"/>
            <a:chOff x="0" y="6568911"/>
            <a:chExt cx="12192000" cy="289089"/>
          </a:xfrm>
        </p:grpSpPr>
        <p:grpSp>
          <p:nvGrpSpPr>
            <p:cNvPr id="88" name="Group 87">
              <a:extLst>
                <a:ext uri="{FF2B5EF4-FFF2-40B4-BE49-F238E27FC236}">
                  <a16:creationId xmlns:a16="http://schemas.microsoft.com/office/drawing/2014/main" id="{4D2F2E8D-8449-343F-D9B9-7364DB14BBD9}"/>
                </a:ext>
              </a:extLst>
            </p:cNvPr>
            <p:cNvGrpSpPr>
              <a:grpSpLocks noChangeAspect="1"/>
            </p:cNvGrpSpPr>
            <p:nvPr userDrawn="1"/>
          </p:nvGrpSpPr>
          <p:grpSpPr>
            <a:xfrm>
              <a:off x="0" y="6568911"/>
              <a:ext cx="293991" cy="289089"/>
              <a:chOff x="5849424" y="1137451"/>
              <a:chExt cx="1546270" cy="1520489"/>
            </a:xfrm>
          </p:grpSpPr>
          <p:sp>
            <p:nvSpPr>
              <p:cNvPr id="89" name="Right Triangle 88">
                <a:extLst>
                  <a:ext uri="{FF2B5EF4-FFF2-40B4-BE49-F238E27FC236}">
                    <a16:creationId xmlns:a16="http://schemas.microsoft.com/office/drawing/2014/main" id="{B8B72785-8547-5B52-E4FB-F4CF8E7039E6}"/>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0" name="Right Triangle 89">
                <a:extLst>
                  <a:ext uri="{FF2B5EF4-FFF2-40B4-BE49-F238E27FC236}">
                    <a16:creationId xmlns:a16="http://schemas.microsoft.com/office/drawing/2014/main" id="{0CAFA86D-4C62-C122-7450-7A83AE99B4A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1" name="Right Triangle 90">
                <a:extLst>
                  <a:ext uri="{FF2B5EF4-FFF2-40B4-BE49-F238E27FC236}">
                    <a16:creationId xmlns:a16="http://schemas.microsoft.com/office/drawing/2014/main" id="{CCB075EB-2B33-1550-662A-E6E23BB671C0}"/>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2" name="Right Triangle 91">
                <a:extLst>
                  <a:ext uri="{FF2B5EF4-FFF2-40B4-BE49-F238E27FC236}">
                    <a16:creationId xmlns:a16="http://schemas.microsoft.com/office/drawing/2014/main" id="{7C7DA9E7-CEB0-4FE9-B54B-89FD1AE7EB0A}"/>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93" name="Group 92">
              <a:extLst>
                <a:ext uri="{FF2B5EF4-FFF2-40B4-BE49-F238E27FC236}">
                  <a16:creationId xmlns:a16="http://schemas.microsoft.com/office/drawing/2014/main" id="{D22100C9-C265-A11E-22C3-13D2C55E9B61}"/>
                </a:ext>
              </a:extLst>
            </p:cNvPr>
            <p:cNvGrpSpPr>
              <a:grpSpLocks noChangeAspect="1"/>
            </p:cNvGrpSpPr>
            <p:nvPr userDrawn="1"/>
          </p:nvGrpSpPr>
          <p:grpSpPr>
            <a:xfrm>
              <a:off x="305077" y="6568911"/>
              <a:ext cx="293991" cy="289089"/>
              <a:chOff x="5849424" y="1137451"/>
              <a:chExt cx="1546270" cy="1520489"/>
            </a:xfrm>
          </p:grpSpPr>
          <p:sp>
            <p:nvSpPr>
              <p:cNvPr id="94" name="Right Triangle 93">
                <a:extLst>
                  <a:ext uri="{FF2B5EF4-FFF2-40B4-BE49-F238E27FC236}">
                    <a16:creationId xmlns:a16="http://schemas.microsoft.com/office/drawing/2014/main" id="{5485157B-22C4-6327-10F0-19A519E27B0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5" name="Right Triangle 94">
                <a:extLst>
                  <a:ext uri="{FF2B5EF4-FFF2-40B4-BE49-F238E27FC236}">
                    <a16:creationId xmlns:a16="http://schemas.microsoft.com/office/drawing/2014/main" id="{897E3C68-C44C-F720-EB14-BBF18D12093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6" name="Right Triangle 95">
                <a:extLst>
                  <a:ext uri="{FF2B5EF4-FFF2-40B4-BE49-F238E27FC236}">
                    <a16:creationId xmlns:a16="http://schemas.microsoft.com/office/drawing/2014/main" id="{F9F78962-DFD3-5A0A-76C7-244D601127EF}"/>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7" name="Right Triangle 96">
                <a:extLst>
                  <a:ext uri="{FF2B5EF4-FFF2-40B4-BE49-F238E27FC236}">
                    <a16:creationId xmlns:a16="http://schemas.microsoft.com/office/drawing/2014/main" id="{F9991480-6443-1AAA-3935-E98CD1C36DDB}"/>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13" name="Group 112">
              <a:extLst>
                <a:ext uri="{FF2B5EF4-FFF2-40B4-BE49-F238E27FC236}">
                  <a16:creationId xmlns:a16="http://schemas.microsoft.com/office/drawing/2014/main" id="{FD4B6BC7-C997-9A97-1D6B-223E83DD9E0D}"/>
                </a:ext>
              </a:extLst>
            </p:cNvPr>
            <p:cNvGrpSpPr>
              <a:grpSpLocks noChangeAspect="1"/>
            </p:cNvGrpSpPr>
            <p:nvPr userDrawn="1"/>
          </p:nvGrpSpPr>
          <p:grpSpPr>
            <a:xfrm>
              <a:off x="610154" y="6568911"/>
              <a:ext cx="293991" cy="289089"/>
              <a:chOff x="5849424" y="1137451"/>
              <a:chExt cx="1546270" cy="1520489"/>
            </a:xfrm>
          </p:grpSpPr>
          <p:sp>
            <p:nvSpPr>
              <p:cNvPr id="114" name="Right Triangle 113">
                <a:extLst>
                  <a:ext uri="{FF2B5EF4-FFF2-40B4-BE49-F238E27FC236}">
                    <a16:creationId xmlns:a16="http://schemas.microsoft.com/office/drawing/2014/main" id="{A07B6075-534C-DF9E-04E4-48FCF2DD9D43}"/>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5" name="Right Triangle 114">
                <a:extLst>
                  <a:ext uri="{FF2B5EF4-FFF2-40B4-BE49-F238E27FC236}">
                    <a16:creationId xmlns:a16="http://schemas.microsoft.com/office/drawing/2014/main" id="{3C45241C-93DD-DCCF-739A-B22CD74ABD5F}"/>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6" name="Right Triangle 115">
                <a:extLst>
                  <a:ext uri="{FF2B5EF4-FFF2-40B4-BE49-F238E27FC236}">
                    <a16:creationId xmlns:a16="http://schemas.microsoft.com/office/drawing/2014/main" id="{60878925-2098-B2AB-C2D6-D2092BB16559}"/>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7" name="Right Triangle 116">
                <a:extLst>
                  <a:ext uri="{FF2B5EF4-FFF2-40B4-BE49-F238E27FC236}">
                    <a16:creationId xmlns:a16="http://schemas.microsoft.com/office/drawing/2014/main" id="{D93EE51F-BF63-29D9-1576-625EB7626597}"/>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18" name="Group 117">
              <a:extLst>
                <a:ext uri="{FF2B5EF4-FFF2-40B4-BE49-F238E27FC236}">
                  <a16:creationId xmlns:a16="http://schemas.microsoft.com/office/drawing/2014/main" id="{899A952C-D95D-E168-8C68-ED94BAAA857C}"/>
                </a:ext>
              </a:extLst>
            </p:cNvPr>
            <p:cNvGrpSpPr>
              <a:grpSpLocks noChangeAspect="1"/>
            </p:cNvGrpSpPr>
            <p:nvPr userDrawn="1"/>
          </p:nvGrpSpPr>
          <p:grpSpPr>
            <a:xfrm>
              <a:off x="915231" y="6568911"/>
              <a:ext cx="293991" cy="289089"/>
              <a:chOff x="5849424" y="1137451"/>
              <a:chExt cx="1546270" cy="1520489"/>
            </a:xfrm>
          </p:grpSpPr>
          <p:sp>
            <p:nvSpPr>
              <p:cNvPr id="119" name="Right Triangle 118">
                <a:extLst>
                  <a:ext uri="{FF2B5EF4-FFF2-40B4-BE49-F238E27FC236}">
                    <a16:creationId xmlns:a16="http://schemas.microsoft.com/office/drawing/2014/main" id="{EC4D986D-751C-618B-C5C5-D7C0AE6F8EE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0" name="Right Triangle 119">
                <a:extLst>
                  <a:ext uri="{FF2B5EF4-FFF2-40B4-BE49-F238E27FC236}">
                    <a16:creationId xmlns:a16="http://schemas.microsoft.com/office/drawing/2014/main" id="{CF4E0A1C-758E-E8DD-C3FE-526A3564B7AF}"/>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1" name="Right Triangle 120">
                <a:extLst>
                  <a:ext uri="{FF2B5EF4-FFF2-40B4-BE49-F238E27FC236}">
                    <a16:creationId xmlns:a16="http://schemas.microsoft.com/office/drawing/2014/main" id="{47485AF4-97E9-4EB2-FEC9-547B2059E517}"/>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2" name="Right Triangle 121">
                <a:extLst>
                  <a:ext uri="{FF2B5EF4-FFF2-40B4-BE49-F238E27FC236}">
                    <a16:creationId xmlns:a16="http://schemas.microsoft.com/office/drawing/2014/main" id="{9813515F-DD85-06C2-777C-19ACB6193B6A}"/>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23" name="Group 122">
              <a:extLst>
                <a:ext uri="{FF2B5EF4-FFF2-40B4-BE49-F238E27FC236}">
                  <a16:creationId xmlns:a16="http://schemas.microsoft.com/office/drawing/2014/main" id="{1B111A67-ED71-B18C-ED89-19F13A2E2E88}"/>
                </a:ext>
              </a:extLst>
            </p:cNvPr>
            <p:cNvGrpSpPr>
              <a:grpSpLocks noChangeAspect="1"/>
            </p:cNvGrpSpPr>
            <p:nvPr userDrawn="1"/>
          </p:nvGrpSpPr>
          <p:grpSpPr>
            <a:xfrm>
              <a:off x="1220308" y="6568911"/>
              <a:ext cx="293991" cy="289089"/>
              <a:chOff x="5849424" y="1137451"/>
              <a:chExt cx="1546270" cy="1520489"/>
            </a:xfrm>
          </p:grpSpPr>
          <p:sp>
            <p:nvSpPr>
              <p:cNvPr id="124" name="Right Triangle 123">
                <a:extLst>
                  <a:ext uri="{FF2B5EF4-FFF2-40B4-BE49-F238E27FC236}">
                    <a16:creationId xmlns:a16="http://schemas.microsoft.com/office/drawing/2014/main" id="{49B962C8-2317-29A9-B8EC-99865AA3389D}"/>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5" name="Right Triangle 124">
                <a:extLst>
                  <a:ext uri="{FF2B5EF4-FFF2-40B4-BE49-F238E27FC236}">
                    <a16:creationId xmlns:a16="http://schemas.microsoft.com/office/drawing/2014/main" id="{29B1472C-F3C1-2C1B-94DF-AD3945BC0A9A}"/>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6" name="Right Triangle 125">
                <a:extLst>
                  <a:ext uri="{FF2B5EF4-FFF2-40B4-BE49-F238E27FC236}">
                    <a16:creationId xmlns:a16="http://schemas.microsoft.com/office/drawing/2014/main" id="{37431F61-CC39-78FF-3C00-A1AAFB3E39B6}"/>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7" name="Right Triangle 126">
                <a:extLst>
                  <a:ext uri="{FF2B5EF4-FFF2-40B4-BE49-F238E27FC236}">
                    <a16:creationId xmlns:a16="http://schemas.microsoft.com/office/drawing/2014/main" id="{9F1CDC3D-9979-3882-483D-E7921330C218}"/>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3" name="Group 132">
              <a:extLst>
                <a:ext uri="{FF2B5EF4-FFF2-40B4-BE49-F238E27FC236}">
                  <a16:creationId xmlns:a16="http://schemas.microsoft.com/office/drawing/2014/main" id="{A9D82D0D-535D-67CF-F308-AE1519BD4AD3}"/>
                </a:ext>
              </a:extLst>
            </p:cNvPr>
            <p:cNvGrpSpPr>
              <a:grpSpLocks noChangeAspect="1"/>
            </p:cNvGrpSpPr>
            <p:nvPr userDrawn="1"/>
          </p:nvGrpSpPr>
          <p:grpSpPr>
            <a:xfrm>
              <a:off x="1525385" y="6568911"/>
              <a:ext cx="293991" cy="289089"/>
              <a:chOff x="5849424" y="1137451"/>
              <a:chExt cx="1546270" cy="1520489"/>
            </a:xfrm>
          </p:grpSpPr>
          <p:sp>
            <p:nvSpPr>
              <p:cNvPr id="134" name="Right Triangle 133">
                <a:extLst>
                  <a:ext uri="{FF2B5EF4-FFF2-40B4-BE49-F238E27FC236}">
                    <a16:creationId xmlns:a16="http://schemas.microsoft.com/office/drawing/2014/main" id="{FF283397-FDE6-1801-A1C2-7AE6099C062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5" name="Right Triangle 134">
                <a:extLst>
                  <a:ext uri="{FF2B5EF4-FFF2-40B4-BE49-F238E27FC236}">
                    <a16:creationId xmlns:a16="http://schemas.microsoft.com/office/drawing/2014/main" id="{42440B9D-7A8C-4E9E-CC96-7D578BA59EAC}"/>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6" name="Right Triangle 135">
                <a:extLst>
                  <a:ext uri="{FF2B5EF4-FFF2-40B4-BE49-F238E27FC236}">
                    <a16:creationId xmlns:a16="http://schemas.microsoft.com/office/drawing/2014/main" id="{7E70EAA0-79BE-1E05-0394-2599B4CE2DC5}"/>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7" name="Right Triangle 136">
                <a:extLst>
                  <a:ext uri="{FF2B5EF4-FFF2-40B4-BE49-F238E27FC236}">
                    <a16:creationId xmlns:a16="http://schemas.microsoft.com/office/drawing/2014/main" id="{A21AB406-EB5F-A192-D9B9-F36422B5C7E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8" name="Group 137">
              <a:extLst>
                <a:ext uri="{FF2B5EF4-FFF2-40B4-BE49-F238E27FC236}">
                  <a16:creationId xmlns:a16="http://schemas.microsoft.com/office/drawing/2014/main" id="{7B3F5B77-624F-CB0A-2CCA-761357DF061E}"/>
                </a:ext>
              </a:extLst>
            </p:cNvPr>
            <p:cNvGrpSpPr>
              <a:grpSpLocks noChangeAspect="1"/>
            </p:cNvGrpSpPr>
            <p:nvPr userDrawn="1"/>
          </p:nvGrpSpPr>
          <p:grpSpPr>
            <a:xfrm>
              <a:off x="1830462" y="6568911"/>
              <a:ext cx="293991" cy="289089"/>
              <a:chOff x="5849424" y="1137451"/>
              <a:chExt cx="1546270" cy="1520489"/>
            </a:xfrm>
          </p:grpSpPr>
          <p:sp>
            <p:nvSpPr>
              <p:cNvPr id="139" name="Right Triangle 138">
                <a:extLst>
                  <a:ext uri="{FF2B5EF4-FFF2-40B4-BE49-F238E27FC236}">
                    <a16:creationId xmlns:a16="http://schemas.microsoft.com/office/drawing/2014/main" id="{F6A8A963-B32C-85BF-2E96-D8992FF66C0D}"/>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0" name="Right Triangle 139">
                <a:extLst>
                  <a:ext uri="{FF2B5EF4-FFF2-40B4-BE49-F238E27FC236}">
                    <a16:creationId xmlns:a16="http://schemas.microsoft.com/office/drawing/2014/main" id="{D69D95B4-38CF-3629-349D-E5331662E72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1" name="Right Triangle 140">
                <a:extLst>
                  <a:ext uri="{FF2B5EF4-FFF2-40B4-BE49-F238E27FC236}">
                    <a16:creationId xmlns:a16="http://schemas.microsoft.com/office/drawing/2014/main" id="{46FE1908-B0C3-DFCF-FE95-A2A2A702ABC7}"/>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2" name="Right Triangle 141">
                <a:extLst>
                  <a:ext uri="{FF2B5EF4-FFF2-40B4-BE49-F238E27FC236}">
                    <a16:creationId xmlns:a16="http://schemas.microsoft.com/office/drawing/2014/main" id="{D365AAEF-707B-9DEE-B884-FA3BC87F014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43" name="Group 142">
              <a:extLst>
                <a:ext uri="{FF2B5EF4-FFF2-40B4-BE49-F238E27FC236}">
                  <a16:creationId xmlns:a16="http://schemas.microsoft.com/office/drawing/2014/main" id="{93DF7BCA-026A-C2B2-1853-6594B8EEA523}"/>
                </a:ext>
              </a:extLst>
            </p:cNvPr>
            <p:cNvGrpSpPr>
              <a:grpSpLocks noChangeAspect="1"/>
            </p:cNvGrpSpPr>
            <p:nvPr userDrawn="1"/>
          </p:nvGrpSpPr>
          <p:grpSpPr>
            <a:xfrm>
              <a:off x="2135539" y="6568911"/>
              <a:ext cx="293991" cy="289089"/>
              <a:chOff x="5849424" y="1137451"/>
              <a:chExt cx="1546270" cy="1520489"/>
            </a:xfrm>
          </p:grpSpPr>
          <p:sp>
            <p:nvSpPr>
              <p:cNvPr id="144" name="Right Triangle 143">
                <a:extLst>
                  <a:ext uri="{FF2B5EF4-FFF2-40B4-BE49-F238E27FC236}">
                    <a16:creationId xmlns:a16="http://schemas.microsoft.com/office/drawing/2014/main" id="{BAC1B250-81E6-6429-7648-780527AA2EF0}"/>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5" name="Right Triangle 144">
                <a:extLst>
                  <a:ext uri="{FF2B5EF4-FFF2-40B4-BE49-F238E27FC236}">
                    <a16:creationId xmlns:a16="http://schemas.microsoft.com/office/drawing/2014/main" id="{4AA383EF-6D07-A004-AF58-4EFCBCE44512}"/>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6" name="Right Triangle 145">
                <a:extLst>
                  <a:ext uri="{FF2B5EF4-FFF2-40B4-BE49-F238E27FC236}">
                    <a16:creationId xmlns:a16="http://schemas.microsoft.com/office/drawing/2014/main" id="{62E8CFE6-7856-713F-C865-359CF34E7082}"/>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7" name="Right Triangle 146">
                <a:extLst>
                  <a:ext uri="{FF2B5EF4-FFF2-40B4-BE49-F238E27FC236}">
                    <a16:creationId xmlns:a16="http://schemas.microsoft.com/office/drawing/2014/main" id="{E7C29131-91C4-23C1-E589-13F595185D21}"/>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48" name="Group 147">
              <a:extLst>
                <a:ext uri="{FF2B5EF4-FFF2-40B4-BE49-F238E27FC236}">
                  <a16:creationId xmlns:a16="http://schemas.microsoft.com/office/drawing/2014/main" id="{7D3977F5-072D-E32C-31C8-D25084CDA572}"/>
                </a:ext>
              </a:extLst>
            </p:cNvPr>
            <p:cNvGrpSpPr>
              <a:grpSpLocks noChangeAspect="1"/>
            </p:cNvGrpSpPr>
            <p:nvPr userDrawn="1"/>
          </p:nvGrpSpPr>
          <p:grpSpPr>
            <a:xfrm>
              <a:off x="2440616" y="6568911"/>
              <a:ext cx="293991" cy="289089"/>
              <a:chOff x="5849424" y="1137451"/>
              <a:chExt cx="1546270" cy="1520489"/>
            </a:xfrm>
          </p:grpSpPr>
          <p:sp>
            <p:nvSpPr>
              <p:cNvPr id="149" name="Right Triangle 148">
                <a:extLst>
                  <a:ext uri="{FF2B5EF4-FFF2-40B4-BE49-F238E27FC236}">
                    <a16:creationId xmlns:a16="http://schemas.microsoft.com/office/drawing/2014/main" id="{5165AFB1-0CBA-5AEF-487B-A70C144904E3}"/>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0" name="Right Triangle 149">
                <a:extLst>
                  <a:ext uri="{FF2B5EF4-FFF2-40B4-BE49-F238E27FC236}">
                    <a16:creationId xmlns:a16="http://schemas.microsoft.com/office/drawing/2014/main" id="{DEDF4053-7B2B-DC97-A332-3A8166AA5629}"/>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1" name="Right Triangle 150">
                <a:extLst>
                  <a:ext uri="{FF2B5EF4-FFF2-40B4-BE49-F238E27FC236}">
                    <a16:creationId xmlns:a16="http://schemas.microsoft.com/office/drawing/2014/main" id="{6FA110B1-8310-7325-CE07-FEF6E7227B13}"/>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2" name="Right Triangle 151">
                <a:extLst>
                  <a:ext uri="{FF2B5EF4-FFF2-40B4-BE49-F238E27FC236}">
                    <a16:creationId xmlns:a16="http://schemas.microsoft.com/office/drawing/2014/main" id="{0EE2BAF4-8A58-36AA-25CD-22A6DABF7D6F}"/>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2" name="Group 201">
              <a:extLst>
                <a:ext uri="{FF2B5EF4-FFF2-40B4-BE49-F238E27FC236}">
                  <a16:creationId xmlns:a16="http://schemas.microsoft.com/office/drawing/2014/main" id="{366837CE-1F1D-85AB-681B-70893962D945}"/>
                </a:ext>
              </a:extLst>
            </p:cNvPr>
            <p:cNvGrpSpPr>
              <a:grpSpLocks noChangeAspect="1"/>
            </p:cNvGrpSpPr>
            <p:nvPr userDrawn="1"/>
          </p:nvGrpSpPr>
          <p:grpSpPr>
            <a:xfrm>
              <a:off x="2745693" y="6568911"/>
              <a:ext cx="293991" cy="289089"/>
              <a:chOff x="5849424" y="1137451"/>
              <a:chExt cx="1546270" cy="1520489"/>
            </a:xfrm>
          </p:grpSpPr>
          <p:sp>
            <p:nvSpPr>
              <p:cNvPr id="243" name="Right Triangle 242">
                <a:extLst>
                  <a:ext uri="{FF2B5EF4-FFF2-40B4-BE49-F238E27FC236}">
                    <a16:creationId xmlns:a16="http://schemas.microsoft.com/office/drawing/2014/main" id="{DA9A0D1C-47D7-5512-72D0-1BB465FEF830}"/>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4" name="Right Triangle 243">
                <a:extLst>
                  <a:ext uri="{FF2B5EF4-FFF2-40B4-BE49-F238E27FC236}">
                    <a16:creationId xmlns:a16="http://schemas.microsoft.com/office/drawing/2014/main" id="{763DDD50-3D6A-0152-D89F-E34B74A59FC2}"/>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5" name="Right Triangle 244">
                <a:extLst>
                  <a:ext uri="{FF2B5EF4-FFF2-40B4-BE49-F238E27FC236}">
                    <a16:creationId xmlns:a16="http://schemas.microsoft.com/office/drawing/2014/main" id="{1B737741-E7EB-6587-8B69-A626035A613A}"/>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6" name="Right Triangle 245">
                <a:extLst>
                  <a:ext uri="{FF2B5EF4-FFF2-40B4-BE49-F238E27FC236}">
                    <a16:creationId xmlns:a16="http://schemas.microsoft.com/office/drawing/2014/main" id="{FD929A60-473A-DE7D-F9D9-A9F13E86541F}"/>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3" name="Group 202">
              <a:extLst>
                <a:ext uri="{FF2B5EF4-FFF2-40B4-BE49-F238E27FC236}">
                  <a16:creationId xmlns:a16="http://schemas.microsoft.com/office/drawing/2014/main" id="{80FEC0EE-F832-4EBB-0B4E-293433EFF14A}"/>
                </a:ext>
              </a:extLst>
            </p:cNvPr>
            <p:cNvGrpSpPr>
              <a:grpSpLocks noChangeAspect="1"/>
            </p:cNvGrpSpPr>
            <p:nvPr userDrawn="1"/>
          </p:nvGrpSpPr>
          <p:grpSpPr>
            <a:xfrm>
              <a:off x="3050770" y="6568911"/>
              <a:ext cx="293991" cy="289089"/>
              <a:chOff x="5849424" y="1137451"/>
              <a:chExt cx="1546270" cy="1520489"/>
            </a:xfrm>
          </p:grpSpPr>
          <p:sp>
            <p:nvSpPr>
              <p:cNvPr id="239" name="Right Triangle 238">
                <a:extLst>
                  <a:ext uri="{FF2B5EF4-FFF2-40B4-BE49-F238E27FC236}">
                    <a16:creationId xmlns:a16="http://schemas.microsoft.com/office/drawing/2014/main" id="{59E7F7A6-EB20-5BF6-774E-571C66014D3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0" name="Right Triangle 239">
                <a:extLst>
                  <a:ext uri="{FF2B5EF4-FFF2-40B4-BE49-F238E27FC236}">
                    <a16:creationId xmlns:a16="http://schemas.microsoft.com/office/drawing/2014/main" id="{465E3949-F692-8628-0ABC-623C39AB8F83}"/>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1" name="Right Triangle 240">
                <a:extLst>
                  <a:ext uri="{FF2B5EF4-FFF2-40B4-BE49-F238E27FC236}">
                    <a16:creationId xmlns:a16="http://schemas.microsoft.com/office/drawing/2014/main" id="{E5C5FD26-7FC5-6607-3002-C6BBAB989A4C}"/>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2" name="Right Triangle 241">
                <a:extLst>
                  <a:ext uri="{FF2B5EF4-FFF2-40B4-BE49-F238E27FC236}">
                    <a16:creationId xmlns:a16="http://schemas.microsoft.com/office/drawing/2014/main" id="{A745D5D5-3DC9-E9D0-C284-C8B4423B4953}"/>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4" name="Group 203">
              <a:extLst>
                <a:ext uri="{FF2B5EF4-FFF2-40B4-BE49-F238E27FC236}">
                  <a16:creationId xmlns:a16="http://schemas.microsoft.com/office/drawing/2014/main" id="{3870BF76-750D-A1BD-45EF-D4299A1EC687}"/>
                </a:ext>
              </a:extLst>
            </p:cNvPr>
            <p:cNvGrpSpPr>
              <a:grpSpLocks noChangeAspect="1"/>
            </p:cNvGrpSpPr>
            <p:nvPr userDrawn="1"/>
          </p:nvGrpSpPr>
          <p:grpSpPr>
            <a:xfrm>
              <a:off x="3355847" y="6568911"/>
              <a:ext cx="293991" cy="289089"/>
              <a:chOff x="5849424" y="1137451"/>
              <a:chExt cx="1546270" cy="1520489"/>
            </a:xfrm>
          </p:grpSpPr>
          <p:sp>
            <p:nvSpPr>
              <p:cNvPr id="235" name="Right Triangle 234">
                <a:extLst>
                  <a:ext uri="{FF2B5EF4-FFF2-40B4-BE49-F238E27FC236}">
                    <a16:creationId xmlns:a16="http://schemas.microsoft.com/office/drawing/2014/main" id="{4A39ED10-12F2-B222-71C9-919283BCCD7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6" name="Right Triangle 235">
                <a:extLst>
                  <a:ext uri="{FF2B5EF4-FFF2-40B4-BE49-F238E27FC236}">
                    <a16:creationId xmlns:a16="http://schemas.microsoft.com/office/drawing/2014/main" id="{B4C80457-67FC-3E67-DB29-9C8003D4D8D1}"/>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7" name="Right Triangle 236">
                <a:extLst>
                  <a:ext uri="{FF2B5EF4-FFF2-40B4-BE49-F238E27FC236}">
                    <a16:creationId xmlns:a16="http://schemas.microsoft.com/office/drawing/2014/main" id="{2E0096DC-9936-29B2-1E6D-7570A005240A}"/>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8" name="Right Triangle 237">
                <a:extLst>
                  <a:ext uri="{FF2B5EF4-FFF2-40B4-BE49-F238E27FC236}">
                    <a16:creationId xmlns:a16="http://schemas.microsoft.com/office/drawing/2014/main" id="{0FBD4F44-88D5-8EF2-3A3F-6DCC6EADD6F0}"/>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5" name="Group 204">
              <a:extLst>
                <a:ext uri="{FF2B5EF4-FFF2-40B4-BE49-F238E27FC236}">
                  <a16:creationId xmlns:a16="http://schemas.microsoft.com/office/drawing/2014/main" id="{1DEE7801-6846-A31E-689E-3958DFC03E0B}"/>
                </a:ext>
              </a:extLst>
            </p:cNvPr>
            <p:cNvGrpSpPr>
              <a:grpSpLocks noChangeAspect="1"/>
            </p:cNvGrpSpPr>
            <p:nvPr userDrawn="1"/>
          </p:nvGrpSpPr>
          <p:grpSpPr>
            <a:xfrm>
              <a:off x="3660924" y="6568911"/>
              <a:ext cx="293991" cy="289089"/>
              <a:chOff x="5849424" y="1137451"/>
              <a:chExt cx="1546270" cy="1520489"/>
            </a:xfrm>
          </p:grpSpPr>
          <p:sp>
            <p:nvSpPr>
              <p:cNvPr id="231" name="Right Triangle 230">
                <a:extLst>
                  <a:ext uri="{FF2B5EF4-FFF2-40B4-BE49-F238E27FC236}">
                    <a16:creationId xmlns:a16="http://schemas.microsoft.com/office/drawing/2014/main" id="{34B4EBDD-C194-6D47-3AF5-876AF3556193}"/>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2" name="Right Triangle 231">
                <a:extLst>
                  <a:ext uri="{FF2B5EF4-FFF2-40B4-BE49-F238E27FC236}">
                    <a16:creationId xmlns:a16="http://schemas.microsoft.com/office/drawing/2014/main" id="{030D7B9A-B080-368E-8421-C63A6D590555}"/>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3" name="Right Triangle 232">
                <a:extLst>
                  <a:ext uri="{FF2B5EF4-FFF2-40B4-BE49-F238E27FC236}">
                    <a16:creationId xmlns:a16="http://schemas.microsoft.com/office/drawing/2014/main" id="{D326DA4B-3923-38B9-9DAE-6227C6696603}"/>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4" name="Right Triangle 233">
                <a:extLst>
                  <a:ext uri="{FF2B5EF4-FFF2-40B4-BE49-F238E27FC236}">
                    <a16:creationId xmlns:a16="http://schemas.microsoft.com/office/drawing/2014/main" id="{31068182-758B-D6FD-EA52-DB7EEBF40295}"/>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6" name="Group 205">
              <a:extLst>
                <a:ext uri="{FF2B5EF4-FFF2-40B4-BE49-F238E27FC236}">
                  <a16:creationId xmlns:a16="http://schemas.microsoft.com/office/drawing/2014/main" id="{6ABA32A4-AF7E-49B1-5D7B-C0CB1BA35588}"/>
                </a:ext>
              </a:extLst>
            </p:cNvPr>
            <p:cNvGrpSpPr>
              <a:grpSpLocks noChangeAspect="1"/>
            </p:cNvGrpSpPr>
            <p:nvPr userDrawn="1"/>
          </p:nvGrpSpPr>
          <p:grpSpPr>
            <a:xfrm>
              <a:off x="3966001" y="6568911"/>
              <a:ext cx="293991" cy="289089"/>
              <a:chOff x="5849424" y="1137451"/>
              <a:chExt cx="1546270" cy="1520489"/>
            </a:xfrm>
          </p:grpSpPr>
          <p:sp>
            <p:nvSpPr>
              <p:cNvPr id="227" name="Right Triangle 226">
                <a:extLst>
                  <a:ext uri="{FF2B5EF4-FFF2-40B4-BE49-F238E27FC236}">
                    <a16:creationId xmlns:a16="http://schemas.microsoft.com/office/drawing/2014/main" id="{8FD4CD53-FE73-991E-0A56-39D67EEBF1FB}"/>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8" name="Right Triangle 227">
                <a:extLst>
                  <a:ext uri="{FF2B5EF4-FFF2-40B4-BE49-F238E27FC236}">
                    <a16:creationId xmlns:a16="http://schemas.microsoft.com/office/drawing/2014/main" id="{F26F1DEC-21F0-52A6-2742-D88956370AFE}"/>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9" name="Right Triangle 228">
                <a:extLst>
                  <a:ext uri="{FF2B5EF4-FFF2-40B4-BE49-F238E27FC236}">
                    <a16:creationId xmlns:a16="http://schemas.microsoft.com/office/drawing/2014/main" id="{D0B676B7-EE12-56FC-A0FB-08ECC461340E}"/>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0" name="Right Triangle 229">
                <a:extLst>
                  <a:ext uri="{FF2B5EF4-FFF2-40B4-BE49-F238E27FC236}">
                    <a16:creationId xmlns:a16="http://schemas.microsoft.com/office/drawing/2014/main" id="{6E2C9444-2211-54D0-D436-8B55BBB157E7}"/>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7" name="Group 206">
              <a:extLst>
                <a:ext uri="{FF2B5EF4-FFF2-40B4-BE49-F238E27FC236}">
                  <a16:creationId xmlns:a16="http://schemas.microsoft.com/office/drawing/2014/main" id="{5431DC2F-F26E-BBD8-A7D5-E7DB19F8CEBC}"/>
                </a:ext>
              </a:extLst>
            </p:cNvPr>
            <p:cNvGrpSpPr>
              <a:grpSpLocks noChangeAspect="1"/>
            </p:cNvGrpSpPr>
            <p:nvPr userDrawn="1"/>
          </p:nvGrpSpPr>
          <p:grpSpPr>
            <a:xfrm>
              <a:off x="4271078" y="6568911"/>
              <a:ext cx="293991" cy="289089"/>
              <a:chOff x="5849424" y="1137451"/>
              <a:chExt cx="1546270" cy="1520489"/>
            </a:xfrm>
          </p:grpSpPr>
          <p:sp>
            <p:nvSpPr>
              <p:cNvPr id="223" name="Right Triangle 222">
                <a:extLst>
                  <a:ext uri="{FF2B5EF4-FFF2-40B4-BE49-F238E27FC236}">
                    <a16:creationId xmlns:a16="http://schemas.microsoft.com/office/drawing/2014/main" id="{DE88AF7C-5295-B534-9267-5AC22F7A26A2}"/>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4" name="Right Triangle 223">
                <a:extLst>
                  <a:ext uri="{FF2B5EF4-FFF2-40B4-BE49-F238E27FC236}">
                    <a16:creationId xmlns:a16="http://schemas.microsoft.com/office/drawing/2014/main" id="{5ECB3EBC-06F5-4EC2-69CE-8536A6DDA078}"/>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5" name="Right Triangle 224">
                <a:extLst>
                  <a:ext uri="{FF2B5EF4-FFF2-40B4-BE49-F238E27FC236}">
                    <a16:creationId xmlns:a16="http://schemas.microsoft.com/office/drawing/2014/main" id="{A0217BBB-6F78-780F-16C6-ABC59FBAB8B5}"/>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6" name="Right Triangle 225">
                <a:extLst>
                  <a:ext uri="{FF2B5EF4-FFF2-40B4-BE49-F238E27FC236}">
                    <a16:creationId xmlns:a16="http://schemas.microsoft.com/office/drawing/2014/main" id="{64694920-983E-A7CE-DB1A-7526360017B4}"/>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8" name="Group 207">
              <a:extLst>
                <a:ext uri="{FF2B5EF4-FFF2-40B4-BE49-F238E27FC236}">
                  <a16:creationId xmlns:a16="http://schemas.microsoft.com/office/drawing/2014/main" id="{647E618F-80A9-CA13-398C-E84DA5CEC15A}"/>
                </a:ext>
              </a:extLst>
            </p:cNvPr>
            <p:cNvGrpSpPr>
              <a:grpSpLocks noChangeAspect="1"/>
            </p:cNvGrpSpPr>
            <p:nvPr userDrawn="1"/>
          </p:nvGrpSpPr>
          <p:grpSpPr>
            <a:xfrm>
              <a:off x="4576155" y="6568911"/>
              <a:ext cx="293991" cy="289089"/>
              <a:chOff x="5849424" y="1137451"/>
              <a:chExt cx="1546270" cy="1520489"/>
            </a:xfrm>
          </p:grpSpPr>
          <p:sp>
            <p:nvSpPr>
              <p:cNvPr id="219" name="Right Triangle 218">
                <a:extLst>
                  <a:ext uri="{FF2B5EF4-FFF2-40B4-BE49-F238E27FC236}">
                    <a16:creationId xmlns:a16="http://schemas.microsoft.com/office/drawing/2014/main" id="{99ABF698-5691-FFF7-F65D-E9CEFAFD0F2B}"/>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0" name="Right Triangle 219">
                <a:extLst>
                  <a:ext uri="{FF2B5EF4-FFF2-40B4-BE49-F238E27FC236}">
                    <a16:creationId xmlns:a16="http://schemas.microsoft.com/office/drawing/2014/main" id="{0FDC4C6D-9064-7A98-5ADC-FA25ECD9CEEB}"/>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1" name="Right Triangle 220">
                <a:extLst>
                  <a:ext uri="{FF2B5EF4-FFF2-40B4-BE49-F238E27FC236}">
                    <a16:creationId xmlns:a16="http://schemas.microsoft.com/office/drawing/2014/main" id="{0488078A-89D7-42C0-3FE2-6E69D01AC3D8}"/>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2" name="Right Triangle 221">
                <a:extLst>
                  <a:ext uri="{FF2B5EF4-FFF2-40B4-BE49-F238E27FC236}">
                    <a16:creationId xmlns:a16="http://schemas.microsoft.com/office/drawing/2014/main" id="{99E86EB5-1082-9A57-EE12-DE5515F6D261}"/>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09" name="Group 208">
              <a:extLst>
                <a:ext uri="{FF2B5EF4-FFF2-40B4-BE49-F238E27FC236}">
                  <a16:creationId xmlns:a16="http://schemas.microsoft.com/office/drawing/2014/main" id="{5AAF5CB0-4903-BC44-2A32-6CF3C600A975}"/>
                </a:ext>
              </a:extLst>
            </p:cNvPr>
            <p:cNvGrpSpPr>
              <a:grpSpLocks noChangeAspect="1"/>
            </p:cNvGrpSpPr>
            <p:nvPr userDrawn="1"/>
          </p:nvGrpSpPr>
          <p:grpSpPr>
            <a:xfrm>
              <a:off x="4881232" y="6568911"/>
              <a:ext cx="293991" cy="289089"/>
              <a:chOff x="5849424" y="1137451"/>
              <a:chExt cx="1546270" cy="1520489"/>
            </a:xfrm>
          </p:grpSpPr>
          <p:sp>
            <p:nvSpPr>
              <p:cNvPr id="215" name="Right Triangle 214">
                <a:extLst>
                  <a:ext uri="{FF2B5EF4-FFF2-40B4-BE49-F238E27FC236}">
                    <a16:creationId xmlns:a16="http://schemas.microsoft.com/office/drawing/2014/main" id="{80631E79-2C5A-BC60-19A9-7FB1799DF7B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6" name="Right Triangle 215">
                <a:extLst>
                  <a:ext uri="{FF2B5EF4-FFF2-40B4-BE49-F238E27FC236}">
                    <a16:creationId xmlns:a16="http://schemas.microsoft.com/office/drawing/2014/main" id="{897B1049-E2BB-72FA-B793-CF87D85B08AD}"/>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7" name="Right Triangle 216">
                <a:extLst>
                  <a:ext uri="{FF2B5EF4-FFF2-40B4-BE49-F238E27FC236}">
                    <a16:creationId xmlns:a16="http://schemas.microsoft.com/office/drawing/2014/main" id="{BB06207E-D0AF-00C2-1C4F-353B5B5A6166}"/>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8" name="Right Triangle 217">
                <a:extLst>
                  <a:ext uri="{FF2B5EF4-FFF2-40B4-BE49-F238E27FC236}">
                    <a16:creationId xmlns:a16="http://schemas.microsoft.com/office/drawing/2014/main" id="{DF691B7C-E081-066C-D624-E426CFBE0573}"/>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10" name="Group 209">
              <a:extLst>
                <a:ext uri="{FF2B5EF4-FFF2-40B4-BE49-F238E27FC236}">
                  <a16:creationId xmlns:a16="http://schemas.microsoft.com/office/drawing/2014/main" id="{421BF754-1AE9-D561-198A-B1AFD950828F}"/>
                </a:ext>
              </a:extLst>
            </p:cNvPr>
            <p:cNvGrpSpPr>
              <a:grpSpLocks noChangeAspect="1"/>
            </p:cNvGrpSpPr>
            <p:nvPr userDrawn="1"/>
          </p:nvGrpSpPr>
          <p:grpSpPr>
            <a:xfrm>
              <a:off x="5186309" y="6568911"/>
              <a:ext cx="293991" cy="289089"/>
              <a:chOff x="5849424" y="1137451"/>
              <a:chExt cx="1546270" cy="1520489"/>
            </a:xfrm>
          </p:grpSpPr>
          <p:sp>
            <p:nvSpPr>
              <p:cNvPr id="211" name="Right Triangle 210">
                <a:extLst>
                  <a:ext uri="{FF2B5EF4-FFF2-40B4-BE49-F238E27FC236}">
                    <a16:creationId xmlns:a16="http://schemas.microsoft.com/office/drawing/2014/main" id="{7403BCBC-2939-47AF-B771-62C0E7DB2C04}"/>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2" name="Right Triangle 211">
                <a:extLst>
                  <a:ext uri="{FF2B5EF4-FFF2-40B4-BE49-F238E27FC236}">
                    <a16:creationId xmlns:a16="http://schemas.microsoft.com/office/drawing/2014/main" id="{0849E0E3-9846-7CFF-F31D-B66FBFFD4677}"/>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3" name="Right Triangle 212">
                <a:extLst>
                  <a:ext uri="{FF2B5EF4-FFF2-40B4-BE49-F238E27FC236}">
                    <a16:creationId xmlns:a16="http://schemas.microsoft.com/office/drawing/2014/main" id="{4D4D28BB-6C81-6C2D-FD04-1AD536CA942F}"/>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4" name="Right Triangle 213">
                <a:extLst>
                  <a:ext uri="{FF2B5EF4-FFF2-40B4-BE49-F238E27FC236}">
                    <a16:creationId xmlns:a16="http://schemas.microsoft.com/office/drawing/2014/main" id="{13DA785A-C0F0-A723-1C09-EE69007A8A02}"/>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48" name="Group 247">
              <a:extLst>
                <a:ext uri="{FF2B5EF4-FFF2-40B4-BE49-F238E27FC236}">
                  <a16:creationId xmlns:a16="http://schemas.microsoft.com/office/drawing/2014/main" id="{F03E8878-EC03-43D1-07B5-540A63E222B1}"/>
                </a:ext>
              </a:extLst>
            </p:cNvPr>
            <p:cNvGrpSpPr>
              <a:grpSpLocks noChangeAspect="1"/>
            </p:cNvGrpSpPr>
            <p:nvPr userDrawn="1"/>
          </p:nvGrpSpPr>
          <p:grpSpPr>
            <a:xfrm>
              <a:off x="5491386" y="6568911"/>
              <a:ext cx="293991" cy="289089"/>
              <a:chOff x="5849424" y="1137451"/>
              <a:chExt cx="1546270" cy="1520489"/>
            </a:xfrm>
          </p:grpSpPr>
          <p:sp>
            <p:nvSpPr>
              <p:cNvPr id="289" name="Right Triangle 288">
                <a:extLst>
                  <a:ext uri="{FF2B5EF4-FFF2-40B4-BE49-F238E27FC236}">
                    <a16:creationId xmlns:a16="http://schemas.microsoft.com/office/drawing/2014/main" id="{9D1D363D-6006-47F5-1EEA-F4E2E937C0C5}"/>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0" name="Right Triangle 289">
                <a:extLst>
                  <a:ext uri="{FF2B5EF4-FFF2-40B4-BE49-F238E27FC236}">
                    <a16:creationId xmlns:a16="http://schemas.microsoft.com/office/drawing/2014/main" id="{0B8DBEE2-4CF6-D8C3-2868-93115DBEE398}"/>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1" name="Right Triangle 290">
                <a:extLst>
                  <a:ext uri="{FF2B5EF4-FFF2-40B4-BE49-F238E27FC236}">
                    <a16:creationId xmlns:a16="http://schemas.microsoft.com/office/drawing/2014/main" id="{4CBD4A11-628A-6195-D9F2-3606DDCBCFD2}"/>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2" name="Right Triangle 291">
                <a:extLst>
                  <a:ext uri="{FF2B5EF4-FFF2-40B4-BE49-F238E27FC236}">
                    <a16:creationId xmlns:a16="http://schemas.microsoft.com/office/drawing/2014/main" id="{7829D734-17C7-4EC8-F44B-0A5DEE8B1DE3}"/>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49" name="Group 248">
              <a:extLst>
                <a:ext uri="{FF2B5EF4-FFF2-40B4-BE49-F238E27FC236}">
                  <a16:creationId xmlns:a16="http://schemas.microsoft.com/office/drawing/2014/main" id="{C4748CE4-CBB6-7EDE-445C-D4493C940A95}"/>
                </a:ext>
              </a:extLst>
            </p:cNvPr>
            <p:cNvGrpSpPr>
              <a:grpSpLocks noChangeAspect="1"/>
            </p:cNvGrpSpPr>
            <p:nvPr userDrawn="1"/>
          </p:nvGrpSpPr>
          <p:grpSpPr>
            <a:xfrm>
              <a:off x="5796463" y="6568911"/>
              <a:ext cx="293991" cy="289089"/>
              <a:chOff x="5849424" y="1137451"/>
              <a:chExt cx="1546270" cy="1520489"/>
            </a:xfrm>
          </p:grpSpPr>
          <p:sp>
            <p:nvSpPr>
              <p:cNvPr id="285" name="Right Triangle 284">
                <a:extLst>
                  <a:ext uri="{FF2B5EF4-FFF2-40B4-BE49-F238E27FC236}">
                    <a16:creationId xmlns:a16="http://schemas.microsoft.com/office/drawing/2014/main" id="{DF92696A-6C2E-13A5-5538-2700AF8EFC0C}"/>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6" name="Right Triangle 285">
                <a:extLst>
                  <a:ext uri="{FF2B5EF4-FFF2-40B4-BE49-F238E27FC236}">
                    <a16:creationId xmlns:a16="http://schemas.microsoft.com/office/drawing/2014/main" id="{0A4F0C5A-073F-3751-415C-B29296694F86}"/>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7" name="Right Triangle 286">
                <a:extLst>
                  <a:ext uri="{FF2B5EF4-FFF2-40B4-BE49-F238E27FC236}">
                    <a16:creationId xmlns:a16="http://schemas.microsoft.com/office/drawing/2014/main" id="{6712F717-B7E5-4C9B-3BA5-5BD1D9AF9948}"/>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8" name="Right Triangle 287">
                <a:extLst>
                  <a:ext uri="{FF2B5EF4-FFF2-40B4-BE49-F238E27FC236}">
                    <a16:creationId xmlns:a16="http://schemas.microsoft.com/office/drawing/2014/main" id="{D31D3A32-3877-AD91-2C68-AED030CD1ABF}"/>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0" name="Group 249">
              <a:extLst>
                <a:ext uri="{FF2B5EF4-FFF2-40B4-BE49-F238E27FC236}">
                  <a16:creationId xmlns:a16="http://schemas.microsoft.com/office/drawing/2014/main" id="{9FC07FB4-0844-9B14-587D-A1CAFACEA0C7}"/>
                </a:ext>
              </a:extLst>
            </p:cNvPr>
            <p:cNvGrpSpPr>
              <a:grpSpLocks noChangeAspect="1"/>
            </p:cNvGrpSpPr>
            <p:nvPr userDrawn="1"/>
          </p:nvGrpSpPr>
          <p:grpSpPr>
            <a:xfrm>
              <a:off x="6101540" y="6568911"/>
              <a:ext cx="293991" cy="289089"/>
              <a:chOff x="5849424" y="1137451"/>
              <a:chExt cx="1546270" cy="1520489"/>
            </a:xfrm>
          </p:grpSpPr>
          <p:sp>
            <p:nvSpPr>
              <p:cNvPr id="281" name="Right Triangle 280">
                <a:extLst>
                  <a:ext uri="{FF2B5EF4-FFF2-40B4-BE49-F238E27FC236}">
                    <a16:creationId xmlns:a16="http://schemas.microsoft.com/office/drawing/2014/main" id="{EECFB24D-BAF3-85AE-3356-FFB8D169719D}"/>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2" name="Right Triangle 281">
                <a:extLst>
                  <a:ext uri="{FF2B5EF4-FFF2-40B4-BE49-F238E27FC236}">
                    <a16:creationId xmlns:a16="http://schemas.microsoft.com/office/drawing/2014/main" id="{D9C2C3DA-9FE7-B18E-6FBB-40E52BBC119C}"/>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3" name="Right Triangle 282">
                <a:extLst>
                  <a:ext uri="{FF2B5EF4-FFF2-40B4-BE49-F238E27FC236}">
                    <a16:creationId xmlns:a16="http://schemas.microsoft.com/office/drawing/2014/main" id="{8E7D2DF6-7968-C506-B7CC-41B9CDFB0843}"/>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4" name="Right Triangle 283">
                <a:extLst>
                  <a:ext uri="{FF2B5EF4-FFF2-40B4-BE49-F238E27FC236}">
                    <a16:creationId xmlns:a16="http://schemas.microsoft.com/office/drawing/2014/main" id="{1AC81268-30EE-9F77-B335-1FC1B872CAF4}"/>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1" name="Group 250">
              <a:extLst>
                <a:ext uri="{FF2B5EF4-FFF2-40B4-BE49-F238E27FC236}">
                  <a16:creationId xmlns:a16="http://schemas.microsoft.com/office/drawing/2014/main" id="{C987F1AA-C7FF-7466-C310-396A3500BEC3}"/>
                </a:ext>
              </a:extLst>
            </p:cNvPr>
            <p:cNvGrpSpPr>
              <a:grpSpLocks noChangeAspect="1"/>
            </p:cNvGrpSpPr>
            <p:nvPr userDrawn="1"/>
          </p:nvGrpSpPr>
          <p:grpSpPr>
            <a:xfrm>
              <a:off x="6406617" y="6568911"/>
              <a:ext cx="293991" cy="289089"/>
              <a:chOff x="5849424" y="1137451"/>
              <a:chExt cx="1546270" cy="1520489"/>
            </a:xfrm>
          </p:grpSpPr>
          <p:sp>
            <p:nvSpPr>
              <p:cNvPr id="277" name="Right Triangle 276">
                <a:extLst>
                  <a:ext uri="{FF2B5EF4-FFF2-40B4-BE49-F238E27FC236}">
                    <a16:creationId xmlns:a16="http://schemas.microsoft.com/office/drawing/2014/main" id="{136B3EDA-8A51-2675-8AEA-1E1D9DE130B5}"/>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8" name="Right Triangle 277">
                <a:extLst>
                  <a:ext uri="{FF2B5EF4-FFF2-40B4-BE49-F238E27FC236}">
                    <a16:creationId xmlns:a16="http://schemas.microsoft.com/office/drawing/2014/main" id="{25FB8D77-0807-9E27-9DD6-13F6E7FABD43}"/>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9" name="Right Triangle 278">
                <a:extLst>
                  <a:ext uri="{FF2B5EF4-FFF2-40B4-BE49-F238E27FC236}">
                    <a16:creationId xmlns:a16="http://schemas.microsoft.com/office/drawing/2014/main" id="{D6BE29CB-6960-C082-FAFD-2D402478490B}"/>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0" name="Right Triangle 279">
                <a:extLst>
                  <a:ext uri="{FF2B5EF4-FFF2-40B4-BE49-F238E27FC236}">
                    <a16:creationId xmlns:a16="http://schemas.microsoft.com/office/drawing/2014/main" id="{3B11737B-006F-8C40-EF9D-E04A9EB06778}"/>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2" name="Group 251">
              <a:extLst>
                <a:ext uri="{FF2B5EF4-FFF2-40B4-BE49-F238E27FC236}">
                  <a16:creationId xmlns:a16="http://schemas.microsoft.com/office/drawing/2014/main" id="{E7E92EA8-66FA-A2B5-C34A-29EF678762D1}"/>
                </a:ext>
              </a:extLst>
            </p:cNvPr>
            <p:cNvGrpSpPr>
              <a:grpSpLocks noChangeAspect="1"/>
            </p:cNvGrpSpPr>
            <p:nvPr userDrawn="1"/>
          </p:nvGrpSpPr>
          <p:grpSpPr>
            <a:xfrm>
              <a:off x="6711694" y="6568911"/>
              <a:ext cx="293991" cy="289089"/>
              <a:chOff x="5849424" y="1137451"/>
              <a:chExt cx="1546270" cy="1520489"/>
            </a:xfrm>
          </p:grpSpPr>
          <p:sp>
            <p:nvSpPr>
              <p:cNvPr id="273" name="Right Triangle 272">
                <a:extLst>
                  <a:ext uri="{FF2B5EF4-FFF2-40B4-BE49-F238E27FC236}">
                    <a16:creationId xmlns:a16="http://schemas.microsoft.com/office/drawing/2014/main" id="{3F9E4B4C-29CB-6D86-9755-B627E5332AC8}"/>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4" name="Right Triangle 273">
                <a:extLst>
                  <a:ext uri="{FF2B5EF4-FFF2-40B4-BE49-F238E27FC236}">
                    <a16:creationId xmlns:a16="http://schemas.microsoft.com/office/drawing/2014/main" id="{98B846A9-FBAB-0457-C370-7E65D71B836D}"/>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5" name="Right Triangle 274">
                <a:extLst>
                  <a:ext uri="{FF2B5EF4-FFF2-40B4-BE49-F238E27FC236}">
                    <a16:creationId xmlns:a16="http://schemas.microsoft.com/office/drawing/2014/main" id="{FCE9C9BC-0049-2CAD-8676-493502814200}"/>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6" name="Right Triangle 275">
                <a:extLst>
                  <a:ext uri="{FF2B5EF4-FFF2-40B4-BE49-F238E27FC236}">
                    <a16:creationId xmlns:a16="http://schemas.microsoft.com/office/drawing/2014/main" id="{58E9862A-A3E4-0929-B71E-898BBE62DCC6}"/>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3" name="Group 252">
              <a:extLst>
                <a:ext uri="{FF2B5EF4-FFF2-40B4-BE49-F238E27FC236}">
                  <a16:creationId xmlns:a16="http://schemas.microsoft.com/office/drawing/2014/main" id="{A1D1D74C-7881-B7E6-D947-B65AE1BC6BDD}"/>
                </a:ext>
              </a:extLst>
            </p:cNvPr>
            <p:cNvGrpSpPr>
              <a:grpSpLocks noChangeAspect="1"/>
            </p:cNvGrpSpPr>
            <p:nvPr userDrawn="1"/>
          </p:nvGrpSpPr>
          <p:grpSpPr>
            <a:xfrm>
              <a:off x="7016771" y="6568911"/>
              <a:ext cx="293991" cy="289089"/>
              <a:chOff x="5849424" y="1137451"/>
              <a:chExt cx="1546270" cy="1520489"/>
            </a:xfrm>
          </p:grpSpPr>
          <p:sp>
            <p:nvSpPr>
              <p:cNvPr id="269" name="Right Triangle 268">
                <a:extLst>
                  <a:ext uri="{FF2B5EF4-FFF2-40B4-BE49-F238E27FC236}">
                    <a16:creationId xmlns:a16="http://schemas.microsoft.com/office/drawing/2014/main" id="{3856D828-6704-5BF2-4041-DD732C054755}"/>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0" name="Right Triangle 269">
                <a:extLst>
                  <a:ext uri="{FF2B5EF4-FFF2-40B4-BE49-F238E27FC236}">
                    <a16:creationId xmlns:a16="http://schemas.microsoft.com/office/drawing/2014/main" id="{31BEFCB6-2233-BCE3-05F1-81EA51F058D4}"/>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1" name="Right Triangle 270">
                <a:extLst>
                  <a:ext uri="{FF2B5EF4-FFF2-40B4-BE49-F238E27FC236}">
                    <a16:creationId xmlns:a16="http://schemas.microsoft.com/office/drawing/2014/main" id="{BFBE958B-D96A-C3F4-8FB3-23F778DE41F2}"/>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2" name="Right Triangle 271">
                <a:extLst>
                  <a:ext uri="{FF2B5EF4-FFF2-40B4-BE49-F238E27FC236}">
                    <a16:creationId xmlns:a16="http://schemas.microsoft.com/office/drawing/2014/main" id="{813C0E41-2A31-DAB2-A05F-11C79DCAF1EB}"/>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4" name="Group 253">
              <a:extLst>
                <a:ext uri="{FF2B5EF4-FFF2-40B4-BE49-F238E27FC236}">
                  <a16:creationId xmlns:a16="http://schemas.microsoft.com/office/drawing/2014/main" id="{F17E3116-0610-DFB4-69F4-752969BF891F}"/>
                </a:ext>
              </a:extLst>
            </p:cNvPr>
            <p:cNvGrpSpPr>
              <a:grpSpLocks noChangeAspect="1"/>
            </p:cNvGrpSpPr>
            <p:nvPr userDrawn="1"/>
          </p:nvGrpSpPr>
          <p:grpSpPr>
            <a:xfrm>
              <a:off x="7321848" y="6568911"/>
              <a:ext cx="293991" cy="289089"/>
              <a:chOff x="5849424" y="1137451"/>
              <a:chExt cx="1546270" cy="1520489"/>
            </a:xfrm>
          </p:grpSpPr>
          <p:sp>
            <p:nvSpPr>
              <p:cNvPr id="265" name="Right Triangle 264">
                <a:extLst>
                  <a:ext uri="{FF2B5EF4-FFF2-40B4-BE49-F238E27FC236}">
                    <a16:creationId xmlns:a16="http://schemas.microsoft.com/office/drawing/2014/main" id="{97C6048B-DF3D-C8F7-5264-D847FCBFE68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6" name="Right Triangle 265">
                <a:extLst>
                  <a:ext uri="{FF2B5EF4-FFF2-40B4-BE49-F238E27FC236}">
                    <a16:creationId xmlns:a16="http://schemas.microsoft.com/office/drawing/2014/main" id="{9EDC1751-1B83-01D1-34EE-E2E63DDE3CFA}"/>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7" name="Right Triangle 266">
                <a:extLst>
                  <a:ext uri="{FF2B5EF4-FFF2-40B4-BE49-F238E27FC236}">
                    <a16:creationId xmlns:a16="http://schemas.microsoft.com/office/drawing/2014/main" id="{1987F055-224A-2122-1CA4-3DE7A5AD8BF1}"/>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8" name="Right Triangle 267">
                <a:extLst>
                  <a:ext uri="{FF2B5EF4-FFF2-40B4-BE49-F238E27FC236}">
                    <a16:creationId xmlns:a16="http://schemas.microsoft.com/office/drawing/2014/main" id="{488C00DC-E751-5E12-3001-D9E3B59726DC}"/>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5" name="Group 254">
              <a:extLst>
                <a:ext uri="{FF2B5EF4-FFF2-40B4-BE49-F238E27FC236}">
                  <a16:creationId xmlns:a16="http://schemas.microsoft.com/office/drawing/2014/main" id="{770C9EB9-892E-8242-FC49-E397A3C37D75}"/>
                </a:ext>
              </a:extLst>
            </p:cNvPr>
            <p:cNvGrpSpPr>
              <a:grpSpLocks noChangeAspect="1"/>
            </p:cNvGrpSpPr>
            <p:nvPr userDrawn="1"/>
          </p:nvGrpSpPr>
          <p:grpSpPr>
            <a:xfrm>
              <a:off x="7626925" y="6568911"/>
              <a:ext cx="293991" cy="289089"/>
              <a:chOff x="5849424" y="1137451"/>
              <a:chExt cx="1546270" cy="1520489"/>
            </a:xfrm>
          </p:grpSpPr>
          <p:sp>
            <p:nvSpPr>
              <p:cNvPr id="261" name="Right Triangle 260">
                <a:extLst>
                  <a:ext uri="{FF2B5EF4-FFF2-40B4-BE49-F238E27FC236}">
                    <a16:creationId xmlns:a16="http://schemas.microsoft.com/office/drawing/2014/main" id="{9429EE05-E683-63A6-F3D6-14942F29F166}"/>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2" name="Right Triangle 261">
                <a:extLst>
                  <a:ext uri="{FF2B5EF4-FFF2-40B4-BE49-F238E27FC236}">
                    <a16:creationId xmlns:a16="http://schemas.microsoft.com/office/drawing/2014/main" id="{DE1BF067-39AE-BEB9-7B06-5972835ED07E}"/>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3" name="Right Triangle 262">
                <a:extLst>
                  <a:ext uri="{FF2B5EF4-FFF2-40B4-BE49-F238E27FC236}">
                    <a16:creationId xmlns:a16="http://schemas.microsoft.com/office/drawing/2014/main" id="{FFFBE238-9222-5A74-B8CA-15C6F922C131}"/>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4" name="Right Triangle 263">
                <a:extLst>
                  <a:ext uri="{FF2B5EF4-FFF2-40B4-BE49-F238E27FC236}">
                    <a16:creationId xmlns:a16="http://schemas.microsoft.com/office/drawing/2014/main" id="{00E38C9F-EBAE-7BDD-8C35-BA337672F039}"/>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56" name="Group 255">
              <a:extLst>
                <a:ext uri="{FF2B5EF4-FFF2-40B4-BE49-F238E27FC236}">
                  <a16:creationId xmlns:a16="http://schemas.microsoft.com/office/drawing/2014/main" id="{8E892CC9-D6A9-6A8A-B411-932C129AD9F3}"/>
                </a:ext>
              </a:extLst>
            </p:cNvPr>
            <p:cNvGrpSpPr>
              <a:grpSpLocks noChangeAspect="1"/>
            </p:cNvGrpSpPr>
            <p:nvPr userDrawn="1"/>
          </p:nvGrpSpPr>
          <p:grpSpPr>
            <a:xfrm>
              <a:off x="7932002" y="6568911"/>
              <a:ext cx="293991" cy="289089"/>
              <a:chOff x="5849424" y="1137451"/>
              <a:chExt cx="1546270" cy="1520489"/>
            </a:xfrm>
          </p:grpSpPr>
          <p:sp>
            <p:nvSpPr>
              <p:cNvPr id="257" name="Right Triangle 256">
                <a:extLst>
                  <a:ext uri="{FF2B5EF4-FFF2-40B4-BE49-F238E27FC236}">
                    <a16:creationId xmlns:a16="http://schemas.microsoft.com/office/drawing/2014/main" id="{BD0F1709-9F2D-EAB9-9446-639F9B4F03E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8" name="Right Triangle 257">
                <a:extLst>
                  <a:ext uri="{FF2B5EF4-FFF2-40B4-BE49-F238E27FC236}">
                    <a16:creationId xmlns:a16="http://schemas.microsoft.com/office/drawing/2014/main" id="{6AE6D8A7-E19F-B964-01F1-41695851462F}"/>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9" name="Right Triangle 258">
                <a:extLst>
                  <a:ext uri="{FF2B5EF4-FFF2-40B4-BE49-F238E27FC236}">
                    <a16:creationId xmlns:a16="http://schemas.microsoft.com/office/drawing/2014/main" id="{C6644212-783C-7004-96D2-CF5B6D63D6D6}"/>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0" name="Right Triangle 259">
                <a:extLst>
                  <a:ext uri="{FF2B5EF4-FFF2-40B4-BE49-F238E27FC236}">
                    <a16:creationId xmlns:a16="http://schemas.microsoft.com/office/drawing/2014/main" id="{EE526F70-B515-20EA-4D0E-40E2459CB5D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4" name="Group 293">
              <a:extLst>
                <a:ext uri="{FF2B5EF4-FFF2-40B4-BE49-F238E27FC236}">
                  <a16:creationId xmlns:a16="http://schemas.microsoft.com/office/drawing/2014/main" id="{F33EF3B5-E9DE-DD40-139F-C6A200EB8FD0}"/>
                </a:ext>
              </a:extLst>
            </p:cNvPr>
            <p:cNvGrpSpPr>
              <a:grpSpLocks noChangeAspect="1"/>
            </p:cNvGrpSpPr>
            <p:nvPr userDrawn="1"/>
          </p:nvGrpSpPr>
          <p:grpSpPr>
            <a:xfrm>
              <a:off x="8237079" y="6568911"/>
              <a:ext cx="293991" cy="289089"/>
              <a:chOff x="5849424" y="1137451"/>
              <a:chExt cx="1546270" cy="1520489"/>
            </a:xfrm>
          </p:grpSpPr>
          <p:sp>
            <p:nvSpPr>
              <p:cNvPr id="335" name="Right Triangle 334">
                <a:extLst>
                  <a:ext uri="{FF2B5EF4-FFF2-40B4-BE49-F238E27FC236}">
                    <a16:creationId xmlns:a16="http://schemas.microsoft.com/office/drawing/2014/main" id="{F8158A2F-A2B1-5E4E-DAFA-A60485517B93}"/>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6" name="Right Triangle 335">
                <a:extLst>
                  <a:ext uri="{FF2B5EF4-FFF2-40B4-BE49-F238E27FC236}">
                    <a16:creationId xmlns:a16="http://schemas.microsoft.com/office/drawing/2014/main" id="{1016B3D6-A28D-764C-F925-9F6BC70A5DE9}"/>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7" name="Right Triangle 336">
                <a:extLst>
                  <a:ext uri="{FF2B5EF4-FFF2-40B4-BE49-F238E27FC236}">
                    <a16:creationId xmlns:a16="http://schemas.microsoft.com/office/drawing/2014/main" id="{E494B4AA-E670-F96A-8084-C7AF11AFBAC9}"/>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8" name="Right Triangle 337">
                <a:extLst>
                  <a:ext uri="{FF2B5EF4-FFF2-40B4-BE49-F238E27FC236}">
                    <a16:creationId xmlns:a16="http://schemas.microsoft.com/office/drawing/2014/main" id="{92A89180-F046-98DA-4524-04893AE5B060}"/>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5" name="Group 294">
              <a:extLst>
                <a:ext uri="{FF2B5EF4-FFF2-40B4-BE49-F238E27FC236}">
                  <a16:creationId xmlns:a16="http://schemas.microsoft.com/office/drawing/2014/main" id="{061B75EE-1E69-938B-B733-76EE98E9FD30}"/>
                </a:ext>
              </a:extLst>
            </p:cNvPr>
            <p:cNvGrpSpPr>
              <a:grpSpLocks noChangeAspect="1"/>
            </p:cNvGrpSpPr>
            <p:nvPr userDrawn="1"/>
          </p:nvGrpSpPr>
          <p:grpSpPr>
            <a:xfrm>
              <a:off x="8542156" y="6568911"/>
              <a:ext cx="293991" cy="289089"/>
              <a:chOff x="5849424" y="1137451"/>
              <a:chExt cx="1546270" cy="1520489"/>
            </a:xfrm>
          </p:grpSpPr>
          <p:sp>
            <p:nvSpPr>
              <p:cNvPr id="331" name="Right Triangle 330">
                <a:extLst>
                  <a:ext uri="{FF2B5EF4-FFF2-40B4-BE49-F238E27FC236}">
                    <a16:creationId xmlns:a16="http://schemas.microsoft.com/office/drawing/2014/main" id="{F8434ED2-E257-0301-85DB-2EEDFAFE7B05}"/>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2" name="Right Triangle 331">
                <a:extLst>
                  <a:ext uri="{FF2B5EF4-FFF2-40B4-BE49-F238E27FC236}">
                    <a16:creationId xmlns:a16="http://schemas.microsoft.com/office/drawing/2014/main" id="{9BB66F18-3D94-873C-365F-883574D12F0E}"/>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3" name="Right Triangle 332">
                <a:extLst>
                  <a:ext uri="{FF2B5EF4-FFF2-40B4-BE49-F238E27FC236}">
                    <a16:creationId xmlns:a16="http://schemas.microsoft.com/office/drawing/2014/main" id="{5EE0F28E-6FB9-921A-1C92-2C2CAFBF3795}"/>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4" name="Right Triangle 333">
                <a:extLst>
                  <a:ext uri="{FF2B5EF4-FFF2-40B4-BE49-F238E27FC236}">
                    <a16:creationId xmlns:a16="http://schemas.microsoft.com/office/drawing/2014/main" id="{AFBD2AEB-2FA8-1F50-3177-C81BDBD502F0}"/>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6" name="Group 295">
              <a:extLst>
                <a:ext uri="{FF2B5EF4-FFF2-40B4-BE49-F238E27FC236}">
                  <a16:creationId xmlns:a16="http://schemas.microsoft.com/office/drawing/2014/main" id="{7C3CA9E5-1F3D-EB3B-A9E9-C7B26E025C2D}"/>
                </a:ext>
              </a:extLst>
            </p:cNvPr>
            <p:cNvGrpSpPr>
              <a:grpSpLocks noChangeAspect="1"/>
            </p:cNvGrpSpPr>
            <p:nvPr userDrawn="1"/>
          </p:nvGrpSpPr>
          <p:grpSpPr>
            <a:xfrm>
              <a:off x="8847233" y="6568911"/>
              <a:ext cx="293991" cy="289089"/>
              <a:chOff x="5849424" y="1137451"/>
              <a:chExt cx="1546270" cy="1520489"/>
            </a:xfrm>
          </p:grpSpPr>
          <p:sp>
            <p:nvSpPr>
              <p:cNvPr id="327" name="Right Triangle 326">
                <a:extLst>
                  <a:ext uri="{FF2B5EF4-FFF2-40B4-BE49-F238E27FC236}">
                    <a16:creationId xmlns:a16="http://schemas.microsoft.com/office/drawing/2014/main" id="{0189B597-CB6F-18F5-AD18-099AC2B88E4A}"/>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8" name="Right Triangle 327">
                <a:extLst>
                  <a:ext uri="{FF2B5EF4-FFF2-40B4-BE49-F238E27FC236}">
                    <a16:creationId xmlns:a16="http://schemas.microsoft.com/office/drawing/2014/main" id="{B8B0AEA4-5DCE-D090-10E0-3E9AAF04CA25}"/>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9" name="Right Triangle 328">
                <a:extLst>
                  <a:ext uri="{FF2B5EF4-FFF2-40B4-BE49-F238E27FC236}">
                    <a16:creationId xmlns:a16="http://schemas.microsoft.com/office/drawing/2014/main" id="{1CC62AAA-A26A-5FDA-F168-2B31357B5D62}"/>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0" name="Right Triangle 329">
                <a:extLst>
                  <a:ext uri="{FF2B5EF4-FFF2-40B4-BE49-F238E27FC236}">
                    <a16:creationId xmlns:a16="http://schemas.microsoft.com/office/drawing/2014/main" id="{59450D12-9D1C-845A-3DEA-09848A1F9ED1}"/>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7" name="Group 296">
              <a:extLst>
                <a:ext uri="{FF2B5EF4-FFF2-40B4-BE49-F238E27FC236}">
                  <a16:creationId xmlns:a16="http://schemas.microsoft.com/office/drawing/2014/main" id="{FACC10FF-3670-775E-467B-68FDDFA77C6F}"/>
                </a:ext>
              </a:extLst>
            </p:cNvPr>
            <p:cNvGrpSpPr>
              <a:grpSpLocks noChangeAspect="1"/>
            </p:cNvGrpSpPr>
            <p:nvPr userDrawn="1"/>
          </p:nvGrpSpPr>
          <p:grpSpPr>
            <a:xfrm>
              <a:off x="9152310" y="6568911"/>
              <a:ext cx="293991" cy="289089"/>
              <a:chOff x="5849424" y="1137451"/>
              <a:chExt cx="1546270" cy="1520489"/>
            </a:xfrm>
          </p:grpSpPr>
          <p:sp>
            <p:nvSpPr>
              <p:cNvPr id="323" name="Right Triangle 322">
                <a:extLst>
                  <a:ext uri="{FF2B5EF4-FFF2-40B4-BE49-F238E27FC236}">
                    <a16:creationId xmlns:a16="http://schemas.microsoft.com/office/drawing/2014/main" id="{62ED4357-C018-41B4-72FC-4F856B26FE5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4" name="Right Triangle 323">
                <a:extLst>
                  <a:ext uri="{FF2B5EF4-FFF2-40B4-BE49-F238E27FC236}">
                    <a16:creationId xmlns:a16="http://schemas.microsoft.com/office/drawing/2014/main" id="{B0119284-8D69-2EC9-A064-34921509FCB7}"/>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5" name="Right Triangle 324">
                <a:extLst>
                  <a:ext uri="{FF2B5EF4-FFF2-40B4-BE49-F238E27FC236}">
                    <a16:creationId xmlns:a16="http://schemas.microsoft.com/office/drawing/2014/main" id="{F5568FF6-386B-A425-DDD3-B09D9CE55A11}"/>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6" name="Right Triangle 325">
                <a:extLst>
                  <a:ext uri="{FF2B5EF4-FFF2-40B4-BE49-F238E27FC236}">
                    <a16:creationId xmlns:a16="http://schemas.microsoft.com/office/drawing/2014/main" id="{A69C848D-8EE8-E3DD-851C-A9F6449AD7F1}"/>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8" name="Group 297">
              <a:extLst>
                <a:ext uri="{FF2B5EF4-FFF2-40B4-BE49-F238E27FC236}">
                  <a16:creationId xmlns:a16="http://schemas.microsoft.com/office/drawing/2014/main" id="{ED44B72D-38CA-6393-11E2-007EBF08C8DF}"/>
                </a:ext>
              </a:extLst>
            </p:cNvPr>
            <p:cNvGrpSpPr>
              <a:grpSpLocks noChangeAspect="1"/>
            </p:cNvGrpSpPr>
            <p:nvPr userDrawn="1"/>
          </p:nvGrpSpPr>
          <p:grpSpPr>
            <a:xfrm>
              <a:off x="9457387" y="6568911"/>
              <a:ext cx="293991" cy="289089"/>
              <a:chOff x="5849424" y="1137451"/>
              <a:chExt cx="1546270" cy="1520489"/>
            </a:xfrm>
          </p:grpSpPr>
          <p:sp>
            <p:nvSpPr>
              <p:cNvPr id="319" name="Right Triangle 318">
                <a:extLst>
                  <a:ext uri="{FF2B5EF4-FFF2-40B4-BE49-F238E27FC236}">
                    <a16:creationId xmlns:a16="http://schemas.microsoft.com/office/drawing/2014/main" id="{394D4B68-B9A2-C0A7-B759-21532146282A}"/>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0" name="Right Triangle 319">
                <a:extLst>
                  <a:ext uri="{FF2B5EF4-FFF2-40B4-BE49-F238E27FC236}">
                    <a16:creationId xmlns:a16="http://schemas.microsoft.com/office/drawing/2014/main" id="{3A47F7DE-CF48-5503-103E-670D4BE087EE}"/>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1" name="Right Triangle 320">
                <a:extLst>
                  <a:ext uri="{FF2B5EF4-FFF2-40B4-BE49-F238E27FC236}">
                    <a16:creationId xmlns:a16="http://schemas.microsoft.com/office/drawing/2014/main" id="{596077DC-F22E-96C6-7AEA-D41AF8D126AE}"/>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2" name="Right Triangle 321">
                <a:extLst>
                  <a:ext uri="{FF2B5EF4-FFF2-40B4-BE49-F238E27FC236}">
                    <a16:creationId xmlns:a16="http://schemas.microsoft.com/office/drawing/2014/main" id="{89154BD8-5502-F228-0AC1-F8EEE29D3F08}"/>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99" name="Group 298">
              <a:extLst>
                <a:ext uri="{FF2B5EF4-FFF2-40B4-BE49-F238E27FC236}">
                  <a16:creationId xmlns:a16="http://schemas.microsoft.com/office/drawing/2014/main" id="{730EA231-F944-D4CF-EA62-6C976CCF383A}"/>
                </a:ext>
              </a:extLst>
            </p:cNvPr>
            <p:cNvGrpSpPr>
              <a:grpSpLocks noChangeAspect="1"/>
            </p:cNvGrpSpPr>
            <p:nvPr userDrawn="1"/>
          </p:nvGrpSpPr>
          <p:grpSpPr>
            <a:xfrm>
              <a:off x="9762464" y="6568911"/>
              <a:ext cx="293991" cy="289089"/>
              <a:chOff x="5849424" y="1137451"/>
              <a:chExt cx="1546270" cy="1520489"/>
            </a:xfrm>
          </p:grpSpPr>
          <p:sp>
            <p:nvSpPr>
              <p:cNvPr id="315" name="Right Triangle 314">
                <a:extLst>
                  <a:ext uri="{FF2B5EF4-FFF2-40B4-BE49-F238E27FC236}">
                    <a16:creationId xmlns:a16="http://schemas.microsoft.com/office/drawing/2014/main" id="{778E2234-0563-4FF6-C537-709E823D97D8}"/>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6" name="Right Triangle 315">
                <a:extLst>
                  <a:ext uri="{FF2B5EF4-FFF2-40B4-BE49-F238E27FC236}">
                    <a16:creationId xmlns:a16="http://schemas.microsoft.com/office/drawing/2014/main" id="{15524ABC-03B5-5B63-200B-6208E7B964C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7" name="Right Triangle 316">
                <a:extLst>
                  <a:ext uri="{FF2B5EF4-FFF2-40B4-BE49-F238E27FC236}">
                    <a16:creationId xmlns:a16="http://schemas.microsoft.com/office/drawing/2014/main" id="{518A1C30-5D52-D4B8-82A4-9EFB776920C9}"/>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8" name="Right Triangle 317">
                <a:extLst>
                  <a:ext uri="{FF2B5EF4-FFF2-40B4-BE49-F238E27FC236}">
                    <a16:creationId xmlns:a16="http://schemas.microsoft.com/office/drawing/2014/main" id="{32EC4C99-D64D-417D-5A2F-67A0988461D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00" name="Group 299">
              <a:extLst>
                <a:ext uri="{FF2B5EF4-FFF2-40B4-BE49-F238E27FC236}">
                  <a16:creationId xmlns:a16="http://schemas.microsoft.com/office/drawing/2014/main" id="{FF4C650D-61CB-9CE6-8C6F-A33537F3F47B}"/>
                </a:ext>
              </a:extLst>
            </p:cNvPr>
            <p:cNvGrpSpPr>
              <a:grpSpLocks noChangeAspect="1"/>
            </p:cNvGrpSpPr>
            <p:nvPr userDrawn="1"/>
          </p:nvGrpSpPr>
          <p:grpSpPr>
            <a:xfrm>
              <a:off x="10067541" y="6568911"/>
              <a:ext cx="293991" cy="289089"/>
              <a:chOff x="5849424" y="1137451"/>
              <a:chExt cx="1546270" cy="1520489"/>
            </a:xfrm>
          </p:grpSpPr>
          <p:sp>
            <p:nvSpPr>
              <p:cNvPr id="311" name="Right Triangle 310">
                <a:extLst>
                  <a:ext uri="{FF2B5EF4-FFF2-40B4-BE49-F238E27FC236}">
                    <a16:creationId xmlns:a16="http://schemas.microsoft.com/office/drawing/2014/main" id="{792AA20B-5D12-BDFE-F5AC-C00C1D64BD69}"/>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2" name="Right Triangle 311">
                <a:extLst>
                  <a:ext uri="{FF2B5EF4-FFF2-40B4-BE49-F238E27FC236}">
                    <a16:creationId xmlns:a16="http://schemas.microsoft.com/office/drawing/2014/main" id="{853578E7-F521-8D8C-C6F0-2642B31103BF}"/>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3" name="Right Triangle 312">
                <a:extLst>
                  <a:ext uri="{FF2B5EF4-FFF2-40B4-BE49-F238E27FC236}">
                    <a16:creationId xmlns:a16="http://schemas.microsoft.com/office/drawing/2014/main" id="{07E05EF1-CF67-6B1E-1065-3EB113DB8D6E}"/>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4" name="Right Triangle 313">
                <a:extLst>
                  <a:ext uri="{FF2B5EF4-FFF2-40B4-BE49-F238E27FC236}">
                    <a16:creationId xmlns:a16="http://schemas.microsoft.com/office/drawing/2014/main" id="{2A8E96AF-9421-F1CB-0815-6E8E7D6A2EE4}"/>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01" name="Group 300">
              <a:extLst>
                <a:ext uri="{FF2B5EF4-FFF2-40B4-BE49-F238E27FC236}">
                  <a16:creationId xmlns:a16="http://schemas.microsoft.com/office/drawing/2014/main" id="{0B38E79B-D042-6E8D-8ACE-3761EB18C6CB}"/>
                </a:ext>
              </a:extLst>
            </p:cNvPr>
            <p:cNvGrpSpPr>
              <a:grpSpLocks noChangeAspect="1"/>
            </p:cNvGrpSpPr>
            <p:nvPr userDrawn="1"/>
          </p:nvGrpSpPr>
          <p:grpSpPr>
            <a:xfrm>
              <a:off x="10372618" y="6568911"/>
              <a:ext cx="293991" cy="289089"/>
              <a:chOff x="5849424" y="1137451"/>
              <a:chExt cx="1546270" cy="1520489"/>
            </a:xfrm>
          </p:grpSpPr>
          <p:sp>
            <p:nvSpPr>
              <p:cNvPr id="307" name="Right Triangle 306">
                <a:extLst>
                  <a:ext uri="{FF2B5EF4-FFF2-40B4-BE49-F238E27FC236}">
                    <a16:creationId xmlns:a16="http://schemas.microsoft.com/office/drawing/2014/main" id="{168075FD-64D1-01AD-F6A8-DBE98B4084F1}"/>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8" name="Right Triangle 307">
                <a:extLst>
                  <a:ext uri="{FF2B5EF4-FFF2-40B4-BE49-F238E27FC236}">
                    <a16:creationId xmlns:a16="http://schemas.microsoft.com/office/drawing/2014/main" id="{85F74FD7-05B6-6F55-6739-C2D950AEE8B0}"/>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9" name="Right Triangle 308">
                <a:extLst>
                  <a:ext uri="{FF2B5EF4-FFF2-40B4-BE49-F238E27FC236}">
                    <a16:creationId xmlns:a16="http://schemas.microsoft.com/office/drawing/2014/main" id="{00EDCFA5-409F-60F1-9B0D-1A0FC2AB891C}"/>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0" name="Right Triangle 309">
                <a:extLst>
                  <a:ext uri="{FF2B5EF4-FFF2-40B4-BE49-F238E27FC236}">
                    <a16:creationId xmlns:a16="http://schemas.microsoft.com/office/drawing/2014/main" id="{CE02FBC0-A17A-5168-396A-727704A5F5E9}"/>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02" name="Group 301">
              <a:extLst>
                <a:ext uri="{FF2B5EF4-FFF2-40B4-BE49-F238E27FC236}">
                  <a16:creationId xmlns:a16="http://schemas.microsoft.com/office/drawing/2014/main" id="{8CB536A7-29F0-04C0-6C3B-0F9D75AE9030}"/>
                </a:ext>
              </a:extLst>
            </p:cNvPr>
            <p:cNvGrpSpPr>
              <a:grpSpLocks noChangeAspect="1"/>
            </p:cNvGrpSpPr>
            <p:nvPr userDrawn="1"/>
          </p:nvGrpSpPr>
          <p:grpSpPr>
            <a:xfrm>
              <a:off x="10677695" y="6568911"/>
              <a:ext cx="293991" cy="289089"/>
              <a:chOff x="5849424" y="1137451"/>
              <a:chExt cx="1546270" cy="1520489"/>
            </a:xfrm>
          </p:grpSpPr>
          <p:sp>
            <p:nvSpPr>
              <p:cNvPr id="303" name="Right Triangle 302">
                <a:extLst>
                  <a:ext uri="{FF2B5EF4-FFF2-40B4-BE49-F238E27FC236}">
                    <a16:creationId xmlns:a16="http://schemas.microsoft.com/office/drawing/2014/main" id="{C3CAD394-BF42-D16A-AE6B-78248EEE4D59}"/>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4" name="Right Triangle 303">
                <a:extLst>
                  <a:ext uri="{FF2B5EF4-FFF2-40B4-BE49-F238E27FC236}">
                    <a16:creationId xmlns:a16="http://schemas.microsoft.com/office/drawing/2014/main" id="{862E515F-B33C-F777-AAFA-9E04005C9741}"/>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5" name="Right Triangle 304">
                <a:extLst>
                  <a:ext uri="{FF2B5EF4-FFF2-40B4-BE49-F238E27FC236}">
                    <a16:creationId xmlns:a16="http://schemas.microsoft.com/office/drawing/2014/main" id="{DE0A9B4F-1EBB-064D-114B-C8233CDA4A12}"/>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6" name="Right Triangle 305">
                <a:extLst>
                  <a:ext uri="{FF2B5EF4-FFF2-40B4-BE49-F238E27FC236}">
                    <a16:creationId xmlns:a16="http://schemas.microsoft.com/office/drawing/2014/main" id="{8112404C-610C-2C0A-AC7F-A18A3826F91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40" name="Group 339">
              <a:extLst>
                <a:ext uri="{FF2B5EF4-FFF2-40B4-BE49-F238E27FC236}">
                  <a16:creationId xmlns:a16="http://schemas.microsoft.com/office/drawing/2014/main" id="{9D45D9C6-A87A-3044-EB2C-CD1AEA294D88}"/>
                </a:ext>
              </a:extLst>
            </p:cNvPr>
            <p:cNvGrpSpPr>
              <a:grpSpLocks noChangeAspect="1"/>
            </p:cNvGrpSpPr>
            <p:nvPr userDrawn="1"/>
          </p:nvGrpSpPr>
          <p:grpSpPr>
            <a:xfrm>
              <a:off x="10982772" y="6568911"/>
              <a:ext cx="293991" cy="289089"/>
              <a:chOff x="5849424" y="1137451"/>
              <a:chExt cx="1546270" cy="1520489"/>
            </a:xfrm>
          </p:grpSpPr>
          <p:sp>
            <p:nvSpPr>
              <p:cNvPr id="381" name="Right Triangle 380">
                <a:extLst>
                  <a:ext uri="{FF2B5EF4-FFF2-40B4-BE49-F238E27FC236}">
                    <a16:creationId xmlns:a16="http://schemas.microsoft.com/office/drawing/2014/main" id="{CD45C26D-EBB5-C888-A80A-F544E8B1AE8D}"/>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2" name="Right Triangle 381">
                <a:extLst>
                  <a:ext uri="{FF2B5EF4-FFF2-40B4-BE49-F238E27FC236}">
                    <a16:creationId xmlns:a16="http://schemas.microsoft.com/office/drawing/2014/main" id="{E1C96531-4FD7-CB8B-9DCB-D574B41E814F}"/>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3" name="Right Triangle 382">
                <a:extLst>
                  <a:ext uri="{FF2B5EF4-FFF2-40B4-BE49-F238E27FC236}">
                    <a16:creationId xmlns:a16="http://schemas.microsoft.com/office/drawing/2014/main" id="{76996AEA-64E9-561E-D508-A0CA69D0136E}"/>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4" name="Right Triangle 383">
                <a:extLst>
                  <a:ext uri="{FF2B5EF4-FFF2-40B4-BE49-F238E27FC236}">
                    <a16:creationId xmlns:a16="http://schemas.microsoft.com/office/drawing/2014/main" id="{F64E9B3F-3B29-DCED-BCE9-5EA1405F9643}"/>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41" name="Group 340">
              <a:extLst>
                <a:ext uri="{FF2B5EF4-FFF2-40B4-BE49-F238E27FC236}">
                  <a16:creationId xmlns:a16="http://schemas.microsoft.com/office/drawing/2014/main" id="{A1DD2C0C-60CE-761B-FEFC-2E7282DBDE03}"/>
                </a:ext>
              </a:extLst>
            </p:cNvPr>
            <p:cNvGrpSpPr>
              <a:grpSpLocks noChangeAspect="1"/>
            </p:cNvGrpSpPr>
            <p:nvPr userDrawn="1"/>
          </p:nvGrpSpPr>
          <p:grpSpPr>
            <a:xfrm>
              <a:off x="11287849" y="6568911"/>
              <a:ext cx="293991" cy="289089"/>
              <a:chOff x="5849424" y="1137451"/>
              <a:chExt cx="1546270" cy="1520489"/>
            </a:xfrm>
          </p:grpSpPr>
          <p:sp>
            <p:nvSpPr>
              <p:cNvPr id="377" name="Right Triangle 376">
                <a:extLst>
                  <a:ext uri="{FF2B5EF4-FFF2-40B4-BE49-F238E27FC236}">
                    <a16:creationId xmlns:a16="http://schemas.microsoft.com/office/drawing/2014/main" id="{4227DACC-1CE2-8672-B07F-49FC0098F6C2}"/>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8" name="Right Triangle 377">
                <a:extLst>
                  <a:ext uri="{FF2B5EF4-FFF2-40B4-BE49-F238E27FC236}">
                    <a16:creationId xmlns:a16="http://schemas.microsoft.com/office/drawing/2014/main" id="{1BAFEB87-158A-2060-94E9-97C7AF08CB7D}"/>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9" name="Right Triangle 378">
                <a:extLst>
                  <a:ext uri="{FF2B5EF4-FFF2-40B4-BE49-F238E27FC236}">
                    <a16:creationId xmlns:a16="http://schemas.microsoft.com/office/drawing/2014/main" id="{781F06A4-4C89-F370-FFC9-FA4A966C9B9E}"/>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0" name="Right Triangle 379">
                <a:extLst>
                  <a:ext uri="{FF2B5EF4-FFF2-40B4-BE49-F238E27FC236}">
                    <a16:creationId xmlns:a16="http://schemas.microsoft.com/office/drawing/2014/main" id="{1ABDC71F-3F9D-69F0-2B3F-53D006D94A9D}"/>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42" name="Group 341">
              <a:extLst>
                <a:ext uri="{FF2B5EF4-FFF2-40B4-BE49-F238E27FC236}">
                  <a16:creationId xmlns:a16="http://schemas.microsoft.com/office/drawing/2014/main" id="{03EED03A-544C-938E-5DA0-0E46B5C3E254}"/>
                </a:ext>
              </a:extLst>
            </p:cNvPr>
            <p:cNvGrpSpPr>
              <a:grpSpLocks noChangeAspect="1"/>
            </p:cNvGrpSpPr>
            <p:nvPr userDrawn="1"/>
          </p:nvGrpSpPr>
          <p:grpSpPr>
            <a:xfrm>
              <a:off x="11592926" y="6568911"/>
              <a:ext cx="293991" cy="289089"/>
              <a:chOff x="5849424" y="1137451"/>
              <a:chExt cx="1546270" cy="1520489"/>
            </a:xfrm>
          </p:grpSpPr>
          <p:sp>
            <p:nvSpPr>
              <p:cNvPr id="373" name="Right Triangle 372">
                <a:extLst>
                  <a:ext uri="{FF2B5EF4-FFF2-40B4-BE49-F238E27FC236}">
                    <a16:creationId xmlns:a16="http://schemas.microsoft.com/office/drawing/2014/main" id="{4B6935B4-38EF-9C92-C525-C7CB599CF46F}"/>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4" name="Right Triangle 373">
                <a:extLst>
                  <a:ext uri="{FF2B5EF4-FFF2-40B4-BE49-F238E27FC236}">
                    <a16:creationId xmlns:a16="http://schemas.microsoft.com/office/drawing/2014/main" id="{B7D53B01-9285-F15E-10C2-C7ED375A4062}"/>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5" name="Right Triangle 374">
                <a:extLst>
                  <a:ext uri="{FF2B5EF4-FFF2-40B4-BE49-F238E27FC236}">
                    <a16:creationId xmlns:a16="http://schemas.microsoft.com/office/drawing/2014/main" id="{DB91A4B9-2F79-96B9-F50A-81C72962F786}"/>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6" name="Right Triangle 375">
                <a:extLst>
                  <a:ext uri="{FF2B5EF4-FFF2-40B4-BE49-F238E27FC236}">
                    <a16:creationId xmlns:a16="http://schemas.microsoft.com/office/drawing/2014/main" id="{8D45F6B8-00FA-E218-4E3C-8465AE46FA62}"/>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43" name="Group 342">
              <a:extLst>
                <a:ext uri="{FF2B5EF4-FFF2-40B4-BE49-F238E27FC236}">
                  <a16:creationId xmlns:a16="http://schemas.microsoft.com/office/drawing/2014/main" id="{E7A43331-8C8C-A8DB-AE40-BF88BACDEA8B}"/>
                </a:ext>
              </a:extLst>
            </p:cNvPr>
            <p:cNvGrpSpPr>
              <a:grpSpLocks noChangeAspect="1"/>
            </p:cNvGrpSpPr>
            <p:nvPr userDrawn="1"/>
          </p:nvGrpSpPr>
          <p:grpSpPr>
            <a:xfrm>
              <a:off x="11898009" y="6568911"/>
              <a:ext cx="293991" cy="289089"/>
              <a:chOff x="5849424" y="1137451"/>
              <a:chExt cx="1546270" cy="1520489"/>
            </a:xfrm>
          </p:grpSpPr>
          <p:sp>
            <p:nvSpPr>
              <p:cNvPr id="369" name="Right Triangle 368">
                <a:extLst>
                  <a:ext uri="{FF2B5EF4-FFF2-40B4-BE49-F238E27FC236}">
                    <a16:creationId xmlns:a16="http://schemas.microsoft.com/office/drawing/2014/main" id="{B08C5007-B04B-404C-CDA2-07A6A019B275}"/>
                  </a:ext>
                </a:extLst>
              </p:cNvPr>
              <p:cNvSpPr/>
              <p:nvPr userDrawn="1"/>
            </p:nvSpPr>
            <p:spPr>
              <a:xfrm flipV="1">
                <a:off x="6654652" y="1926755"/>
                <a:ext cx="741042" cy="731185"/>
              </a:xfrm>
              <a:prstGeom prst="rtTriangle">
                <a:avLst/>
              </a:prstGeom>
              <a:solidFill>
                <a:srgbClr val="0066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0" name="Right Triangle 369">
                <a:extLst>
                  <a:ext uri="{FF2B5EF4-FFF2-40B4-BE49-F238E27FC236}">
                    <a16:creationId xmlns:a16="http://schemas.microsoft.com/office/drawing/2014/main" id="{78746DAB-DCE6-CA34-2147-AC2B8EB8D028}"/>
                  </a:ext>
                </a:extLst>
              </p:cNvPr>
              <p:cNvSpPr/>
              <p:nvPr userDrawn="1"/>
            </p:nvSpPr>
            <p:spPr>
              <a:xfrm rot="10800000" flipH="1" flipV="1">
                <a:off x="6654652" y="1137451"/>
                <a:ext cx="741042" cy="731186"/>
              </a:xfrm>
              <a:prstGeom prst="rtTriangle">
                <a:avLst/>
              </a:prstGeom>
              <a:solidFill>
                <a:srgbClr val="164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1" name="Right Triangle 370">
                <a:extLst>
                  <a:ext uri="{FF2B5EF4-FFF2-40B4-BE49-F238E27FC236}">
                    <a16:creationId xmlns:a16="http://schemas.microsoft.com/office/drawing/2014/main" id="{17578E8C-5ECF-8A6D-B9C8-F2F4F7064378}"/>
                  </a:ext>
                </a:extLst>
              </p:cNvPr>
              <p:cNvSpPr/>
              <p:nvPr userDrawn="1"/>
            </p:nvSpPr>
            <p:spPr>
              <a:xfrm flipH="1">
                <a:off x="5849424" y="1926753"/>
                <a:ext cx="741042" cy="731185"/>
              </a:xfrm>
              <a:prstGeom prst="rtTriangle">
                <a:avLst/>
              </a:prstGeom>
              <a:solidFill>
                <a:srgbClr val="164A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2" name="Right Triangle 371">
                <a:extLst>
                  <a:ext uri="{FF2B5EF4-FFF2-40B4-BE49-F238E27FC236}">
                    <a16:creationId xmlns:a16="http://schemas.microsoft.com/office/drawing/2014/main" id="{A179DDAB-5DD2-454C-9E1E-A3D04F6AD1CC}"/>
                  </a:ext>
                </a:extLst>
              </p:cNvPr>
              <p:cNvSpPr/>
              <p:nvPr userDrawn="1"/>
            </p:nvSpPr>
            <p:spPr>
              <a:xfrm flipH="1" flipV="1">
                <a:off x="5849424" y="1137451"/>
                <a:ext cx="741042" cy="731185"/>
              </a:xfrm>
              <a:prstGeom prst="rtTriangle">
                <a:avLst/>
              </a:prstGeom>
              <a:solidFill>
                <a:srgbClr val="164A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nvGrpSpPr>
          <p:cNvPr id="25" name="Group 24">
            <a:extLst>
              <a:ext uri="{FF2B5EF4-FFF2-40B4-BE49-F238E27FC236}">
                <a16:creationId xmlns:a16="http://schemas.microsoft.com/office/drawing/2014/main" id="{193334A2-871F-64B0-E899-FE5A1E113787}"/>
              </a:ext>
            </a:extLst>
          </p:cNvPr>
          <p:cNvGrpSpPr/>
          <p:nvPr/>
        </p:nvGrpSpPr>
        <p:grpSpPr>
          <a:xfrm>
            <a:off x="0" y="1"/>
            <a:ext cx="12194767" cy="6857999"/>
            <a:chOff x="-8313" y="1"/>
            <a:chExt cx="12194767" cy="6857999"/>
          </a:xfrm>
        </p:grpSpPr>
        <p:grpSp>
          <p:nvGrpSpPr>
            <p:cNvPr id="26" name="Group 25">
              <a:extLst>
                <a:ext uri="{FF2B5EF4-FFF2-40B4-BE49-F238E27FC236}">
                  <a16:creationId xmlns:a16="http://schemas.microsoft.com/office/drawing/2014/main" id="{799F2161-4B5C-1D2B-FBD9-14CE837217EE}"/>
                </a:ext>
              </a:extLst>
            </p:cNvPr>
            <p:cNvGrpSpPr/>
            <p:nvPr userDrawn="1"/>
          </p:nvGrpSpPr>
          <p:grpSpPr>
            <a:xfrm>
              <a:off x="-5546" y="6833061"/>
              <a:ext cx="12192000" cy="0"/>
              <a:chOff x="0" y="1175657"/>
              <a:chExt cx="9144000" cy="0"/>
            </a:xfrm>
          </p:grpSpPr>
          <p:cxnSp>
            <p:nvCxnSpPr>
              <p:cNvPr id="30" name="Straight Connector 29">
                <a:extLst>
                  <a:ext uri="{FF2B5EF4-FFF2-40B4-BE49-F238E27FC236}">
                    <a16:creationId xmlns:a16="http://schemas.microsoft.com/office/drawing/2014/main" id="{2BDC7DD3-AA73-C9D4-040B-826642728BD5}"/>
                  </a:ext>
                </a:extLst>
              </p:cNvPr>
              <p:cNvCxnSpPr/>
              <p:nvPr userDrawn="1"/>
            </p:nvCxnSpPr>
            <p:spPr>
              <a:xfrm flipV="1">
                <a:off x="0" y="1175657"/>
                <a:ext cx="1828800" cy="0"/>
              </a:xfrm>
              <a:prstGeom prst="line">
                <a:avLst/>
              </a:prstGeom>
              <a:ln w="47625">
                <a:solidFill>
                  <a:srgbClr val="006600"/>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31" name="Straight Connector 30">
                <a:extLst>
                  <a:ext uri="{FF2B5EF4-FFF2-40B4-BE49-F238E27FC236}">
                    <a16:creationId xmlns:a16="http://schemas.microsoft.com/office/drawing/2014/main" id="{FF037545-FD04-D440-E81E-14FB8CA212DA}"/>
                  </a:ext>
                </a:extLst>
              </p:cNvPr>
              <p:cNvCxnSpPr/>
              <p:nvPr userDrawn="1"/>
            </p:nvCxnSpPr>
            <p:spPr>
              <a:xfrm flipV="1">
                <a:off x="1828800" y="1175657"/>
                <a:ext cx="1828800" cy="0"/>
              </a:xfrm>
              <a:prstGeom prst="line">
                <a:avLst/>
              </a:prstGeom>
              <a:ln w="47625">
                <a:solidFill>
                  <a:srgbClr val="164AA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47" name="Straight Connector 246">
                <a:extLst>
                  <a:ext uri="{FF2B5EF4-FFF2-40B4-BE49-F238E27FC236}">
                    <a16:creationId xmlns:a16="http://schemas.microsoft.com/office/drawing/2014/main" id="{C3D05757-1472-6AD4-7E56-3BF1E8116FA2}"/>
                  </a:ext>
                </a:extLst>
              </p:cNvPr>
              <p:cNvCxnSpPr/>
              <p:nvPr userDrawn="1"/>
            </p:nvCxnSpPr>
            <p:spPr>
              <a:xfrm flipV="1">
                <a:off x="3657601" y="1175657"/>
                <a:ext cx="1828800" cy="0"/>
              </a:xfrm>
              <a:prstGeom prst="line">
                <a:avLst/>
              </a:prstGeom>
              <a:ln w="47625">
                <a:solidFill>
                  <a:srgbClr val="006600"/>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64" name="Straight Connector 63">
                <a:extLst>
                  <a:ext uri="{FF2B5EF4-FFF2-40B4-BE49-F238E27FC236}">
                    <a16:creationId xmlns:a16="http://schemas.microsoft.com/office/drawing/2014/main" id="{BCF59CDB-A7F7-BDE3-7355-AE3C6831859E}"/>
                  </a:ext>
                </a:extLst>
              </p:cNvPr>
              <p:cNvCxnSpPr/>
              <p:nvPr userDrawn="1"/>
            </p:nvCxnSpPr>
            <p:spPr>
              <a:xfrm flipV="1">
                <a:off x="5486400" y="1175657"/>
                <a:ext cx="1828800" cy="0"/>
              </a:xfrm>
              <a:prstGeom prst="line">
                <a:avLst/>
              </a:prstGeom>
              <a:ln w="47625">
                <a:solidFill>
                  <a:srgbClr val="164AA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5" name="Straight Connector 64">
                <a:extLst>
                  <a:ext uri="{FF2B5EF4-FFF2-40B4-BE49-F238E27FC236}">
                    <a16:creationId xmlns:a16="http://schemas.microsoft.com/office/drawing/2014/main" id="{7B40E678-8A25-DD00-BB1A-8EDA1E211A45}"/>
                  </a:ext>
                </a:extLst>
              </p:cNvPr>
              <p:cNvCxnSpPr/>
              <p:nvPr userDrawn="1"/>
            </p:nvCxnSpPr>
            <p:spPr>
              <a:xfrm flipV="1">
                <a:off x="7315200" y="1175657"/>
                <a:ext cx="1828800" cy="0"/>
              </a:xfrm>
              <a:prstGeom prst="line">
                <a:avLst/>
              </a:prstGeom>
              <a:ln w="47625">
                <a:solidFill>
                  <a:srgbClr val="006600"/>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grpSp>
        <p:grpSp>
          <p:nvGrpSpPr>
            <p:cNvPr id="27" name="Group 26">
              <a:extLst>
                <a:ext uri="{FF2B5EF4-FFF2-40B4-BE49-F238E27FC236}">
                  <a16:creationId xmlns:a16="http://schemas.microsoft.com/office/drawing/2014/main" id="{FFCEC44C-518A-7173-F223-AC65406F5AB9}"/>
                </a:ext>
              </a:extLst>
            </p:cNvPr>
            <p:cNvGrpSpPr/>
            <p:nvPr userDrawn="1"/>
          </p:nvGrpSpPr>
          <p:grpSpPr>
            <a:xfrm>
              <a:off x="-8313" y="1"/>
              <a:ext cx="405765" cy="6857999"/>
              <a:chOff x="0" y="1"/>
              <a:chExt cx="405765" cy="6857999"/>
            </a:xfrm>
          </p:grpSpPr>
          <p:sp>
            <p:nvSpPr>
              <p:cNvPr id="28" name="bg object 16">
                <a:extLst>
                  <a:ext uri="{FF2B5EF4-FFF2-40B4-BE49-F238E27FC236}">
                    <a16:creationId xmlns:a16="http://schemas.microsoft.com/office/drawing/2014/main" id="{997CD851-D95D-ACE3-CC08-391AB99ED9B2}"/>
                  </a:ext>
                </a:extLst>
              </p:cNvPr>
              <p:cNvSpPr/>
              <p:nvPr userDrawn="1"/>
            </p:nvSpPr>
            <p:spPr>
              <a:xfrm rot="16200000" flipH="1" flipV="1">
                <a:off x="-711517" y="711518"/>
                <a:ext cx="1828800" cy="405765"/>
              </a:xfrm>
              <a:custGeom>
                <a:avLst/>
                <a:gdLst/>
                <a:ahLst/>
                <a:cxnLst/>
                <a:rect l="l" t="t" r="r" b="b"/>
                <a:pathLst>
                  <a:path w="2693035" h="405765">
                    <a:moveTo>
                      <a:pt x="2157728" y="0"/>
                    </a:moveTo>
                    <a:lnTo>
                      <a:pt x="0" y="0"/>
                    </a:lnTo>
                    <a:lnTo>
                      <a:pt x="0" y="405384"/>
                    </a:lnTo>
                    <a:lnTo>
                      <a:pt x="2692611" y="405384"/>
                    </a:lnTo>
                    <a:lnTo>
                      <a:pt x="2681974" y="398255"/>
                    </a:lnTo>
                    <a:lnTo>
                      <a:pt x="2645307" y="368286"/>
                    </a:lnTo>
                    <a:lnTo>
                      <a:pt x="2611005" y="334521"/>
                    </a:lnTo>
                    <a:lnTo>
                      <a:pt x="2579105" y="297000"/>
                    </a:lnTo>
                    <a:lnTo>
                      <a:pt x="2549642" y="255761"/>
                    </a:lnTo>
                    <a:lnTo>
                      <a:pt x="2518091" y="210606"/>
                    </a:lnTo>
                    <a:lnTo>
                      <a:pt x="2484994" y="169978"/>
                    </a:lnTo>
                    <a:lnTo>
                      <a:pt x="2450249" y="133804"/>
                    </a:lnTo>
                    <a:lnTo>
                      <a:pt x="2413749" y="102011"/>
                    </a:lnTo>
                    <a:lnTo>
                      <a:pt x="2375392" y="74527"/>
                    </a:lnTo>
                    <a:lnTo>
                      <a:pt x="2335071" y="51279"/>
                    </a:lnTo>
                    <a:lnTo>
                      <a:pt x="2292683" y="32194"/>
                    </a:lnTo>
                    <a:lnTo>
                      <a:pt x="2248123" y="17199"/>
                    </a:lnTo>
                    <a:lnTo>
                      <a:pt x="2201286" y="6222"/>
                    </a:lnTo>
                    <a:lnTo>
                      <a:pt x="2157728" y="0"/>
                    </a:lnTo>
                    <a:close/>
                  </a:path>
                </a:pathLst>
              </a:custGeom>
              <a:solidFill>
                <a:srgbClr val="006600"/>
              </a:solidFill>
            </p:spPr>
            <p:txBody>
              <a:bodyPr wrap="square" lIns="0" tIns="0" rIns="0" bIns="0" rtlCol="0"/>
              <a:lstStyle/>
              <a:p>
                <a:endParaRPr/>
              </a:p>
            </p:txBody>
          </p:sp>
          <p:sp>
            <p:nvSpPr>
              <p:cNvPr id="29" name="bg object 17">
                <a:extLst>
                  <a:ext uri="{FF2B5EF4-FFF2-40B4-BE49-F238E27FC236}">
                    <a16:creationId xmlns:a16="http://schemas.microsoft.com/office/drawing/2014/main" id="{FEBB8859-6A0F-98D9-3E36-1ED5B13B38E8}"/>
                  </a:ext>
                </a:extLst>
              </p:cNvPr>
              <p:cNvSpPr/>
              <p:nvPr userDrawn="1"/>
            </p:nvSpPr>
            <p:spPr>
              <a:xfrm rot="16200000" flipH="1" flipV="1">
                <a:off x="-2383154" y="4120515"/>
                <a:ext cx="5120640" cy="354330"/>
              </a:xfrm>
              <a:custGeom>
                <a:avLst/>
                <a:gdLst/>
                <a:ahLst/>
                <a:cxnLst/>
                <a:rect l="l" t="t" r="r" b="b"/>
                <a:pathLst>
                  <a:path w="9750425" h="354329">
                    <a:moveTo>
                      <a:pt x="9749942" y="0"/>
                    </a:moveTo>
                    <a:lnTo>
                      <a:pt x="0" y="0"/>
                    </a:lnTo>
                    <a:lnTo>
                      <a:pt x="39111" y="34455"/>
                    </a:lnTo>
                    <a:lnTo>
                      <a:pt x="76450" y="73522"/>
                    </a:lnTo>
                    <a:lnTo>
                      <a:pt x="111996" y="116976"/>
                    </a:lnTo>
                    <a:lnTo>
                      <a:pt x="145730" y="164593"/>
                    </a:lnTo>
                    <a:lnTo>
                      <a:pt x="177098" y="208007"/>
                    </a:lnTo>
                    <a:lnTo>
                      <a:pt x="211684" y="246933"/>
                    </a:lnTo>
                    <a:lnTo>
                      <a:pt x="249389" y="281328"/>
                    </a:lnTo>
                    <a:lnTo>
                      <a:pt x="290116" y="311150"/>
                    </a:lnTo>
                    <a:lnTo>
                      <a:pt x="333765" y="336358"/>
                    </a:lnTo>
                    <a:lnTo>
                      <a:pt x="373100" y="353751"/>
                    </a:lnTo>
                    <a:lnTo>
                      <a:pt x="9749942" y="353751"/>
                    </a:lnTo>
                    <a:lnTo>
                      <a:pt x="9749942" y="0"/>
                    </a:lnTo>
                    <a:close/>
                  </a:path>
                </a:pathLst>
              </a:custGeom>
              <a:solidFill>
                <a:srgbClr val="002A64"/>
              </a:solidFill>
            </p:spPr>
            <p:txBody>
              <a:bodyPr wrap="square" lIns="0" tIns="0" rIns="0" bIns="0" rtlCol="0"/>
              <a:lstStyle/>
              <a:p>
                <a:endParaRPr dirty="0"/>
              </a:p>
            </p:txBody>
          </p:sp>
        </p:grpSp>
      </p:grpSp>
    </p:spTree>
    <p:extLst>
      <p:ext uri="{BB962C8B-B14F-4D97-AF65-F5344CB8AC3E}">
        <p14:creationId xmlns:p14="http://schemas.microsoft.com/office/powerpoint/2010/main" val="3209160374"/>
      </p:ext>
    </p:extLst>
  </p:cSld>
  <p:clrMap bg1="lt1" tx1="dk1" bg2="lt2" tx2="dk2" accent1="accent1" accent2="accent2" accent3="accent3" accent4="accent4" accent5="accent5" accent6="accent6" hlink="hlink" folHlink="folHlink"/>
  <p:sldLayoutIdLst>
    <p:sldLayoutId id="2147483677"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JP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12.jpeg"/><Relationship Id="rId4" Type="http://schemas.openxmlformats.org/officeDocument/2006/relationships/diagramData" Target="../diagrams/data5.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6.xml"/><Relationship Id="rId7" Type="http://schemas.openxmlformats.org/officeDocument/2006/relationships/image" Target="../media/image17.png"/><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9.png"/><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1.png"/><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1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jpeg"/><Relationship Id="rId3" Type="http://schemas.openxmlformats.org/officeDocument/2006/relationships/diagramLayout" Target="../diagrams/layout12.xml"/><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11" Type="http://schemas.openxmlformats.org/officeDocument/2006/relationships/image" Target="../media/image40.jpeg"/><Relationship Id="rId5" Type="http://schemas.openxmlformats.org/officeDocument/2006/relationships/diagramColors" Target="../diagrams/colors12.xml"/><Relationship Id="rId10" Type="http://schemas.openxmlformats.org/officeDocument/2006/relationships/image" Target="../media/image39.jpeg"/><Relationship Id="rId4" Type="http://schemas.openxmlformats.org/officeDocument/2006/relationships/diagramQuickStyle" Target="../diagrams/quickStyle12.xml"/><Relationship Id="rId9"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3.png"/><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14.xml"/><Relationship Id="rId7" Type="http://schemas.openxmlformats.org/officeDocument/2006/relationships/image" Target="../media/image44.jpeg"/><Relationship Id="rId2" Type="http://schemas.openxmlformats.org/officeDocument/2006/relationships/diagramData" Target="../diagrams/data14.xml"/><Relationship Id="rId1" Type="http://schemas.openxmlformats.org/officeDocument/2006/relationships/slideLayout" Target="../slideLayouts/slideLayout1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7.png"/><Relationship Id="rId2" Type="http://schemas.openxmlformats.org/officeDocument/2006/relationships/diagramData" Target="../diagrams/data15.xml"/><Relationship Id="rId1" Type="http://schemas.openxmlformats.org/officeDocument/2006/relationships/slideLayout" Target="../slideLayouts/slideLayout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Layout" Target="../diagrams/layout16.xml"/><Relationship Id="rId7" Type="http://schemas.openxmlformats.org/officeDocument/2006/relationships/image" Target="../media/image48.png"/><Relationship Id="rId2" Type="http://schemas.openxmlformats.org/officeDocument/2006/relationships/diagramData" Target="../diagrams/data16.xml"/><Relationship Id="rId1" Type="http://schemas.openxmlformats.org/officeDocument/2006/relationships/slideLayout" Target="../slideLayouts/slideLayout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17.xml"/><Relationship Id="rId7" Type="http://schemas.openxmlformats.org/officeDocument/2006/relationships/image" Target="../media/image50.jpeg"/><Relationship Id="rId2" Type="http://schemas.openxmlformats.org/officeDocument/2006/relationships/diagramData" Target="../diagrams/data17.xml"/><Relationship Id="rId1" Type="http://schemas.openxmlformats.org/officeDocument/2006/relationships/slideLayout" Target="../slideLayouts/slideLayout9.xml"/><Relationship Id="rId6" Type="http://schemas.microsoft.com/office/2007/relationships/diagramDrawing" Target="../diagrams/drawing17.xml"/><Relationship Id="rId5" Type="http://schemas.openxmlformats.org/officeDocument/2006/relationships/diagramColors" Target="../diagrams/colors17.xml"/><Relationship Id="rId10" Type="http://schemas.openxmlformats.org/officeDocument/2006/relationships/image" Target="../media/image53.png"/><Relationship Id="rId4" Type="http://schemas.openxmlformats.org/officeDocument/2006/relationships/diagramQuickStyle" Target="../diagrams/quickStyle17.xml"/><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55.png"/><Relationship Id="rId1" Type="http://schemas.openxmlformats.org/officeDocument/2006/relationships/slideLayout" Target="../slideLayouts/slideLayout1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57.jpg"/><Relationship Id="rId2" Type="http://schemas.openxmlformats.org/officeDocument/2006/relationships/diagramData" Target="../diagrams/data20.xml"/><Relationship Id="rId1" Type="http://schemas.openxmlformats.org/officeDocument/2006/relationships/slideLayout" Target="../slideLayouts/slideLayout1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58.jpeg"/><Relationship Id="rId7" Type="http://schemas.openxmlformats.org/officeDocument/2006/relationships/diagramQuickStyle" Target="../diagrams/quickStyle21.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Layout" Target="../diagrams/layout21.xml"/><Relationship Id="rId5" Type="http://schemas.openxmlformats.org/officeDocument/2006/relationships/diagramData" Target="../diagrams/data21.xml"/><Relationship Id="rId10" Type="http://schemas.openxmlformats.org/officeDocument/2006/relationships/image" Target="../media/image60.PNG"/><Relationship Id="rId4" Type="http://schemas.openxmlformats.org/officeDocument/2006/relationships/image" Target="../media/image59.gif"/><Relationship Id="rId9" Type="http://schemas.microsoft.com/office/2007/relationships/diagramDrawing" Target="../diagrams/drawing2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61.png"/><Relationship Id="rId2" Type="http://schemas.openxmlformats.org/officeDocument/2006/relationships/diagramData" Target="../diagrams/data22.xml"/><Relationship Id="rId1" Type="http://schemas.openxmlformats.org/officeDocument/2006/relationships/slideLayout" Target="../slideLayouts/slideLayout1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www.uni-bell.org/Portals/0/ResourceFile/installation-guide-for-gasketed-joint-pvc-pressure-pipe.pdf" TargetMode="External"/><Relationship Id="rId7" Type="http://schemas.openxmlformats.org/officeDocument/2006/relationships/hyperlink" Target="https://www.uni-bell.org/portals/0/ResourceFile/guide-for-pvc-pressure-fittings.pdf"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65.JPG"/><Relationship Id="rId5" Type="http://schemas.openxmlformats.org/officeDocument/2006/relationships/hyperlink" Target="https://www.uni-bell.org/Portals/0/ResourceFile/pvc-pressure-pipe-tapping-guide.pdf" TargetMode="Externa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25.xml"/><Relationship Id="rId5" Type="http://schemas.openxmlformats.org/officeDocument/2006/relationships/diagramQuickStyle" Target="../diagrams/quickStyle25.xml"/><Relationship Id="rId10" Type="http://schemas.openxmlformats.org/officeDocument/2006/relationships/image" Target="../media/image69.png"/><Relationship Id="rId4" Type="http://schemas.openxmlformats.org/officeDocument/2006/relationships/diagramLayout" Target="../diagrams/layout25.xml"/><Relationship Id="rId9" Type="http://schemas.openxmlformats.org/officeDocument/2006/relationships/image" Target="../media/image68.png"/></Relationships>
</file>

<file path=ppt/slides/_rels/slide53.xml.rels><?xml version="1.0" encoding="UTF-8" standalone="yes"?>
<Relationships xmlns="http://schemas.openxmlformats.org/package/2006/relationships"><Relationship Id="rId8" Type="http://schemas.openxmlformats.org/officeDocument/2006/relationships/hyperlink" Target="https://www.uni-bell.org/Portals/0/ResourceFile/cold-weather-no-practical-effect-on-pvc-pipe-installation-and-use.pdf" TargetMode="External"/><Relationship Id="rId13" Type="http://schemas.openxmlformats.org/officeDocument/2006/relationships/hyperlink" Target="https://www.uni-bell.org/Portals/0/ResourceFile/installation-of-pvc-pipe-into-a-mechanical-joint-mj.pdf" TargetMode="External"/><Relationship Id="rId18" Type="http://schemas.openxmlformats.org/officeDocument/2006/relationships/hyperlink" Target="https://www.uni-bell.org/Portals/0/ResourceFile/pvc-pipe-excels-in-deep-bury-applications.pdf" TargetMode="External"/><Relationship Id="rId3" Type="http://schemas.openxmlformats.org/officeDocument/2006/relationships/image" Target="../media/image70.png"/><Relationship Id="rId21" Type="http://schemas.openxmlformats.org/officeDocument/2006/relationships/hyperlink" Target="https://www.uni-bell.org/Portals/0/ResourceFile/pvc-pressure-pipe-under-roads.pdf" TargetMode="External"/><Relationship Id="rId7" Type="http://schemas.openxmlformats.org/officeDocument/2006/relationships/hyperlink" Target="https://www.uni-bell.org/Portals/0/ResourceFile/changing-direction-axial-joint-deflection-explained.pdf" TargetMode="External"/><Relationship Id="rId12" Type="http://schemas.openxmlformats.org/officeDocument/2006/relationships/hyperlink" Target="https://www.uni-bell.org/Portals/0/ResourceFile/guide-for-pvc-sewer-fittings-and-laterals.pdf" TargetMode="External"/><Relationship Id="rId17" Type="http://schemas.openxmlformats.org/officeDocument/2006/relationships/hyperlink" Target="https://www.uni-bell.org/Portals/0/ResourceFile/pvc-pipe-bell-direction-sometimes-it-matters.pdf" TargetMode="External"/><Relationship Id="rId25" Type="http://schemas.openxmlformats.org/officeDocument/2006/relationships/hyperlink" Target="https://www.uni-bell.org/Portals/0/ResourceFile/uv-exposure-has-no-practical-effects-on-pvc-pipe-performance.pdf" TargetMode="External"/><Relationship Id="rId2" Type="http://schemas.openxmlformats.org/officeDocument/2006/relationships/notesSlide" Target="../notesSlides/notesSlide22.xml"/><Relationship Id="rId16" Type="http://schemas.openxmlformats.org/officeDocument/2006/relationships/hyperlink" Target="https://www.uni-bell.org/Portals/0/ResourceFile/pvc-pipe-accommodates-dynamic-ground-movement.pdf" TargetMode="External"/><Relationship Id="rId20" Type="http://schemas.openxmlformats.org/officeDocument/2006/relationships/hyperlink" Target="https://www.uni-bell.org/Portals/0/ResourceFile/pvc-pipe-joints-trenchless-options.pdf" TargetMode="External"/><Relationship Id="rId1" Type="http://schemas.openxmlformats.org/officeDocument/2006/relationships/slideLayout" Target="../slideLayouts/slideLayout10.xml"/><Relationship Id="rId6" Type="http://schemas.openxmlformats.org/officeDocument/2006/relationships/hyperlink" Target="https://www.uni-bell.org/Portals/0/ResourceFile/backfill-requirements-for-pvc-pressure-and-gravity-pipes.pdf" TargetMode="External"/><Relationship Id="rId11" Type="http://schemas.openxmlformats.org/officeDocument/2006/relationships/hyperlink" Target="https://www.uni-bell.org/Portals/0/ResourceFile/gasketed-pvc-pipe-the-importance-of-insertion-lines.pdf" TargetMode="External"/><Relationship Id="rId24" Type="http://schemas.openxmlformats.org/officeDocument/2006/relationships/hyperlink" Target="https://www.uni-bell.org/Portals/0/ResourceFile/transitioning-between-ductile-iron-and-pvc-pressure-pipes.pdf" TargetMode="External"/><Relationship Id="rId5" Type="http://schemas.openxmlformats.org/officeDocument/2006/relationships/hyperlink" Target="https://www.uni-bell.org/Portals/0/ResourceFile/air-valves-improving-the-performance-of-pressure-pipelines.pdf" TargetMode="External"/><Relationship Id="rId15" Type="http://schemas.openxmlformats.org/officeDocument/2006/relationships/hyperlink" Target="https://www.uni-bell.org/Portals/0/ResourceFile/marking-requirements-for-pvc-water-and-sewer-pipe.pdf" TargetMode="External"/><Relationship Id="rId23" Type="http://schemas.openxmlformats.org/officeDocument/2006/relationships/hyperlink" Target="https://www.uni-bell.org/Portals/0/ResourceFile/there-is-no-leakage-allowed-for-gasketed-pvc-pipe.pdf" TargetMode="External"/><Relationship Id="rId10" Type="http://schemas.openxmlformats.org/officeDocument/2006/relationships/hyperlink" Target="https://www.uni-bell.org/Portals/0/ResourceFile/external-joint-restraint-devices-for-pvc-pipe.pdf" TargetMode="External"/><Relationship Id="rId19" Type="http://schemas.openxmlformats.org/officeDocument/2006/relationships/hyperlink" Target="https://www.uni-bell.org/Portals/0/ResourceFile/pvc-pipe-field-testing-maximum-test-pressure.pdf" TargetMode="External"/><Relationship Id="rId4" Type="http://schemas.openxmlformats.org/officeDocument/2006/relationships/hyperlink" Target="https://www.uni-bell.org/Portals/0/ResourceFile/air-testing-of-installed-pvc-pipelines.pdf" TargetMode="External"/><Relationship Id="rId9" Type="http://schemas.openxmlformats.org/officeDocument/2006/relationships/hyperlink" Target="https://www.uni-bell.org/Portals/0/ResourceFile/diesel-exhaust-and-pvc-pipe.pdf" TargetMode="External"/><Relationship Id="rId14" Type="http://schemas.openxmlformats.org/officeDocument/2006/relationships/hyperlink" Target="https://www.uni-bell.org/Portals/0/ResourceFile/joint-restraint-options-for-pvc-pipe.pdf" TargetMode="External"/><Relationship Id="rId22" Type="http://schemas.openxmlformats.org/officeDocument/2006/relationships/hyperlink" Target="https://www.uni-bell.org/Portals/0/ResourceFile/safety-considerations-for-air-testing-of-pvc-sewer-pipes.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hyperlink" Target="mailto:bryan@uni-bell.org" TargetMode="Externa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0AFD685B-6BD5-4DC2-841C-2E9EE5DDFA61}"/>
              </a:ext>
            </a:extLst>
          </p:cNvPr>
          <p:cNvSpPr txBox="1"/>
          <p:nvPr/>
        </p:nvSpPr>
        <p:spPr>
          <a:xfrm>
            <a:off x="6764566" y="5013869"/>
            <a:ext cx="5133930" cy="646331"/>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eaLnBrk="1" fontAlgn="auto" hangingPunct="1">
              <a:spcBef>
                <a:spcPts val="0"/>
              </a:spcBef>
              <a:spcAft>
                <a:spcPts val="0"/>
              </a:spcAft>
              <a:defRPr/>
            </a:pPr>
            <a:r>
              <a:rPr lang="en-US" sz="3600" b="1" kern="0" dirty="0">
                <a:solidFill>
                  <a:srgbClr val="164AA0"/>
                </a:solidFill>
                <a:effectLst>
                  <a:outerShdw blurRad="38100" dist="38100" dir="2700000" algn="tl">
                    <a:srgbClr val="000000">
                      <a:alpha val="43137"/>
                    </a:srgbClr>
                  </a:outerShdw>
                </a:effectLst>
                <a:latin typeface="Calibri"/>
                <a:cs typeface="Times New Roman" panose="02020603050405020304" pitchFamily="18" charset="0"/>
              </a:rPr>
              <a:t>11/14/23</a:t>
            </a:r>
          </a:p>
        </p:txBody>
      </p:sp>
      <p:sp>
        <p:nvSpPr>
          <p:cNvPr id="9" name="TextBox 8">
            <a:extLst>
              <a:ext uri="{FF2B5EF4-FFF2-40B4-BE49-F238E27FC236}">
                <a16:creationId xmlns:a16="http://schemas.microsoft.com/office/drawing/2014/main" id="{12C241C7-7C66-4047-94ED-3B08424B03E3}"/>
              </a:ext>
            </a:extLst>
          </p:cNvPr>
          <p:cNvSpPr txBox="1"/>
          <p:nvPr/>
        </p:nvSpPr>
        <p:spPr>
          <a:xfrm>
            <a:off x="1778476" y="4829204"/>
            <a:ext cx="2680039" cy="1015663"/>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Bef>
                <a:spcPts val="0"/>
              </a:spcBef>
              <a:spcAft>
                <a:spcPts val="0"/>
              </a:spcAft>
              <a:defRPr/>
            </a:pPr>
            <a:r>
              <a:rPr lang="en-US" sz="2000" b="1" dirty="0">
                <a:solidFill>
                  <a:srgbClr val="164AA0"/>
                </a:solidFill>
                <a:latin typeface="Calibri"/>
                <a:cs typeface="Times New Roman" panose="02020603050405020304" pitchFamily="18" charset="0"/>
              </a:rPr>
              <a:t>PRESENTED BY:</a:t>
            </a:r>
          </a:p>
          <a:p>
            <a:pPr eaLnBrk="1" fontAlgn="auto" hangingPunct="1">
              <a:spcBef>
                <a:spcPts val="0"/>
              </a:spcBef>
              <a:spcAft>
                <a:spcPts val="0"/>
              </a:spcAft>
              <a:defRPr/>
            </a:pPr>
            <a:r>
              <a:rPr lang="en-US" sz="2000" b="1" dirty="0">
                <a:solidFill>
                  <a:srgbClr val="164AA0"/>
                </a:solidFill>
                <a:latin typeface="Calibri"/>
                <a:cs typeface="Times New Roman" panose="02020603050405020304" pitchFamily="18" charset="0"/>
              </a:rPr>
              <a:t>Brooks Ryan, E.I.T.</a:t>
            </a:r>
            <a:endParaRPr lang="en-US" sz="2000" b="1" dirty="0">
              <a:solidFill>
                <a:srgbClr val="164AA0"/>
              </a:solidFill>
              <a:latin typeface="+mn-lt"/>
              <a:cs typeface="Times New Roman" panose="02020603050405020304" pitchFamily="18" charset="0"/>
            </a:endParaRPr>
          </a:p>
          <a:p>
            <a:pPr eaLnBrk="1" fontAlgn="auto" hangingPunct="1">
              <a:spcBef>
                <a:spcPts val="0"/>
              </a:spcBef>
              <a:spcAft>
                <a:spcPts val="0"/>
              </a:spcAft>
              <a:defRPr/>
            </a:pPr>
            <a:r>
              <a:rPr lang="en-US" sz="2000" b="1" dirty="0">
                <a:solidFill>
                  <a:srgbClr val="164AA0"/>
                </a:solidFill>
                <a:latin typeface="+mn-lt"/>
                <a:cs typeface="Times New Roman" panose="02020603050405020304" pitchFamily="18" charset="0"/>
              </a:rPr>
              <a:t>Graduate Engineer</a:t>
            </a:r>
          </a:p>
        </p:txBody>
      </p:sp>
      <p:sp>
        <p:nvSpPr>
          <p:cNvPr id="5" name="Rectangle 4">
            <a:extLst>
              <a:ext uri="{FF2B5EF4-FFF2-40B4-BE49-F238E27FC236}">
                <a16:creationId xmlns:a16="http://schemas.microsoft.com/office/drawing/2014/main" id="{6A9A629F-1594-6F14-94B9-1AED4E973E5D}"/>
              </a:ext>
            </a:extLst>
          </p:cNvPr>
          <p:cNvSpPr/>
          <p:nvPr/>
        </p:nvSpPr>
        <p:spPr>
          <a:xfrm>
            <a:off x="2745366" y="1591408"/>
            <a:ext cx="6701267" cy="2123658"/>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fontAlgn="auto" hangingPunct="1">
              <a:spcBef>
                <a:spcPts val="0"/>
              </a:spcBef>
              <a:spcAft>
                <a:spcPts val="0"/>
              </a:spcAft>
              <a:defRPr/>
            </a:pPr>
            <a:r>
              <a:rPr lang="en-US" sz="4400" b="1" dirty="0">
                <a:solidFill>
                  <a:prstClr val="black"/>
                </a:solidFill>
                <a:latin typeface="Calibri"/>
                <a:cs typeface="Times New Roman" panose="02020603050405020304" pitchFamily="18" charset="0"/>
              </a:rPr>
              <a:t>PVC Pipe: Common Misconceptions and Questions</a:t>
            </a:r>
          </a:p>
        </p:txBody>
      </p:sp>
    </p:spTree>
    <p:extLst>
      <p:ext uri="{BB962C8B-B14F-4D97-AF65-F5344CB8AC3E}">
        <p14:creationId xmlns:p14="http://schemas.microsoft.com/office/powerpoint/2010/main" val="1264266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DE2C7456-540B-4DD1-9E1C-E8DBEAD7261C}"/>
              </a:ext>
            </a:extLst>
          </p:cNvPr>
          <p:cNvGraphicFramePr>
            <a:graphicFrameLocks noGrp="1"/>
          </p:cNvGraphicFramePr>
          <p:nvPr/>
        </p:nvGraphicFramePr>
        <p:xfrm>
          <a:off x="6075783" y="2269067"/>
          <a:ext cx="5701351" cy="3457570"/>
        </p:xfrm>
        <a:graphic>
          <a:graphicData uri="http://schemas.openxmlformats.org/drawingml/2006/table">
            <a:tbl>
              <a:tblPr firstRow="1" bandRow="1"/>
              <a:tblGrid>
                <a:gridCol w="623776">
                  <a:extLst>
                    <a:ext uri="{9D8B030D-6E8A-4147-A177-3AD203B41FA5}">
                      <a16:colId xmlns:a16="http://schemas.microsoft.com/office/drawing/2014/main" val="20000"/>
                    </a:ext>
                  </a:extLst>
                </a:gridCol>
                <a:gridCol w="1168310">
                  <a:extLst>
                    <a:ext uri="{9D8B030D-6E8A-4147-A177-3AD203B41FA5}">
                      <a16:colId xmlns:a16="http://schemas.microsoft.com/office/drawing/2014/main" val="20001"/>
                    </a:ext>
                  </a:extLst>
                </a:gridCol>
                <a:gridCol w="1294284">
                  <a:extLst>
                    <a:ext uri="{9D8B030D-6E8A-4147-A177-3AD203B41FA5}">
                      <a16:colId xmlns:a16="http://schemas.microsoft.com/office/drawing/2014/main" val="20002"/>
                    </a:ext>
                  </a:extLst>
                </a:gridCol>
                <a:gridCol w="1294284">
                  <a:extLst>
                    <a:ext uri="{9D8B030D-6E8A-4147-A177-3AD203B41FA5}">
                      <a16:colId xmlns:a16="http://schemas.microsoft.com/office/drawing/2014/main" val="20003"/>
                    </a:ext>
                  </a:extLst>
                </a:gridCol>
                <a:gridCol w="1320697">
                  <a:extLst>
                    <a:ext uri="{9D8B030D-6E8A-4147-A177-3AD203B41FA5}">
                      <a16:colId xmlns:a16="http://schemas.microsoft.com/office/drawing/2014/main" val="20004"/>
                    </a:ext>
                  </a:extLst>
                </a:gridCol>
              </a:tblGrid>
              <a:tr h="133327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a:solidFill>
                            <a:schemeClr val="bg1"/>
                          </a:solidFill>
                        </a:rPr>
                        <a:t>DR</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a:t>Pressure Class</a:t>
                      </a:r>
                    </a:p>
                    <a:p>
                      <a:pPr algn="ctr"/>
                      <a:r>
                        <a:rPr lang="en-US" sz="1600" dirty="0"/>
                        <a:t>(psi)</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a:t>Hydrostatic</a:t>
                      </a:r>
                      <a:r>
                        <a:rPr lang="en-US" sz="1600" baseline="0" dirty="0"/>
                        <a:t> Pressure Test (psi)</a:t>
                      </a:r>
                      <a:endParaRPr lang="en-US" sz="1600" dirty="0"/>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a:t>1000 Hour Sustained Pressure Test (psi)</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a:t>Quick Burst Pressure Test</a:t>
                      </a:r>
                    </a:p>
                    <a:p>
                      <a:pPr algn="ctr"/>
                      <a:r>
                        <a:rPr lang="en-US" sz="1600" dirty="0"/>
                        <a:t>(psi)</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53107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25</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165</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330</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350</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535</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53107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21</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200</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400</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420</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630</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53107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18</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235</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470</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500</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755</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53107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14</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305</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610</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650</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b="0" dirty="0">
                          <a:solidFill>
                            <a:schemeClr val="tx1"/>
                          </a:solidFill>
                        </a:rPr>
                        <a:t>985</a:t>
                      </a:r>
                    </a:p>
                  </a:txBody>
                  <a:tcPr marL="76968" marR="76968" marT="38484" marB="38484"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pic>
        <p:nvPicPr>
          <p:cNvPr id="12" name="Picture 3" descr="mvc-010s">
            <a:extLst>
              <a:ext uri="{FF2B5EF4-FFF2-40B4-BE49-F238E27FC236}">
                <a16:creationId xmlns:a16="http://schemas.microsoft.com/office/drawing/2014/main" id="{92F63B93-C2D0-4166-B2FF-74E37AE61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26" y="2165417"/>
            <a:ext cx="4747707" cy="3561219"/>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Title 3">
            <a:extLst>
              <a:ext uri="{FF2B5EF4-FFF2-40B4-BE49-F238E27FC236}">
                <a16:creationId xmlns:a16="http://schemas.microsoft.com/office/drawing/2014/main" id="{7DB2025A-03C2-4FEE-9B54-95F69C07753E}"/>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Pressure Test</a:t>
            </a:r>
          </a:p>
        </p:txBody>
      </p:sp>
      <p:sp>
        <p:nvSpPr>
          <p:cNvPr id="5" name="Title 3">
            <a:extLst>
              <a:ext uri="{FF2B5EF4-FFF2-40B4-BE49-F238E27FC236}">
                <a16:creationId xmlns:a16="http://schemas.microsoft.com/office/drawing/2014/main" id="{786D6D53-BF0A-4D8D-5AA4-1B6BC90F4237}"/>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spTree>
    <p:extLst>
      <p:ext uri="{BB962C8B-B14F-4D97-AF65-F5344CB8AC3E}">
        <p14:creationId xmlns:p14="http://schemas.microsoft.com/office/powerpoint/2010/main" val="3450544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a:xfrm>
            <a:off x="3352799" y="1177396"/>
            <a:ext cx="548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spcBef>
                <a:spcPct val="0"/>
              </a:spcBef>
              <a:buFontTx/>
              <a:buNone/>
              <a:defRPr sz="2800" b="1">
                <a:solidFill>
                  <a:schemeClr val="accent5"/>
                </a:solidFill>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dirty="0"/>
              <a:t>CYCLIC LIFE</a:t>
            </a:r>
          </a:p>
        </p:txBody>
      </p:sp>
      <p:sp>
        <p:nvSpPr>
          <p:cNvPr id="2" name="TextBox 1"/>
          <p:cNvSpPr txBox="1"/>
          <p:nvPr/>
        </p:nvSpPr>
        <p:spPr>
          <a:xfrm>
            <a:off x="329117" y="2025399"/>
            <a:ext cx="6853562" cy="3035896"/>
          </a:xfrm>
          <a:prstGeom prst="rect">
            <a:avLst/>
          </a:prstGeom>
          <a:noFill/>
        </p:spPr>
        <p:txBody>
          <a:bodyPr wrap="square" rtlCol="0">
            <a:spAutoFit/>
          </a:bodyPr>
          <a:lstStyle/>
          <a:p>
            <a:pPr marL="342900" indent="-342900">
              <a:spcAft>
                <a:spcPts val="1200"/>
              </a:spcAft>
              <a:buFont typeface="Wingdings" panose="05000000000000000000" pitchFamily="2" charset="2"/>
              <a:buChar char="Ø"/>
            </a:pPr>
            <a:r>
              <a:rPr lang="en-US" sz="2400" dirty="0">
                <a:solidFill>
                  <a:prstClr val="black"/>
                </a:solidFill>
              </a:rPr>
              <a:t>Cyclic Life Check should be done for high frequency surge applications (force mains, irrigation)</a:t>
            </a:r>
            <a:endParaRPr lang="en-US" sz="2400" dirty="0"/>
          </a:p>
          <a:p>
            <a:pPr marL="342900" indent="-342900">
              <a:spcAft>
                <a:spcPts val="1200"/>
              </a:spcAft>
              <a:buFont typeface="Wingdings" panose="05000000000000000000" pitchFamily="2" charset="2"/>
              <a:buChar char="Ø"/>
            </a:pPr>
            <a:endParaRPr lang="en-US" sz="2400" dirty="0"/>
          </a:p>
          <a:p>
            <a:pPr marL="342900" indent="-342900">
              <a:spcAft>
                <a:spcPts val="1200"/>
              </a:spcAft>
              <a:buFont typeface="Wingdings" panose="05000000000000000000" pitchFamily="2" charset="2"/>
              <a:buChar char="Ø"/>
            </a:pPr>
            <a:endParaRPr lang="en-US" sz="2400" dirty="0"/>
          </a:p>
          <a:p>
            <a:pPr>
              <a:lnSpc>
                <a:spcPct val="200000"/>
              </a:lnSpc>
              <a:spcAft>
                <a:spcPts val="1200"/>
              </a:spcAft>
            </a:pPr>
            <a:endParaRPr lang="en-US" sz="24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915A245-449C-454E-A464-C4302C99FDAF}"/>
                  </a:ext>
                </a:extLst>
              </p:cNvPr>
              <p:cNvSpPr txBox="1"/>
              <p:nvPr/>
            </p:nvSpPr>
            <p:spPr>
              <a:xfrm>
                <a:off x="406731" y="4005412"/>
                <a:ext cx="6482333" cy="1210075"/>
              </a:xfrm>
              <a:prstGeom prst="rect">
                <a:avLst/>
              </a:prstGeom>
              <a:noFill/>
            </p:spPr>
            <p:txBody>
              <a:bodyPr wrap="square" lIns="0" tIns="0" rIns="0" bIns="0" rtlCol="0">
                <a:spAutoFit/>
              </a:bodyPr>
              <a:lstStyle/>
              <a:p>
                <a:r>
                  <a:rPr lang="en-US" sz="2400" b="0" i="1" dirty="0">
                    <a:latin typeface="Cambria Math" panose="02040503050406030204" pitchFamily="18" charset="0"/>
                  </a:rPr>
                  <a:t>Folkman Equation:</a:t>
                </a:r>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𝑐𝑦𝑐𝑙𝑒𝑠</m:t>
                          </m:r>
                          <m:r>
                            <a:rPr lang="en-US" sz="2400" b="0" i="1" smtClean="0">
                              <a:latin typeface="Cambria Math" panose="02040503050406030204" pitchFamily="18" charset="0"/>
                            </a:rPr>
                            <m:t> </m:t>
                          </m:r>
                          <m:r>
                            <a:rPr lang="en-US" sz="2400" b="0" i="1" smtClean="0">
                              <a:latin typeface="Cambria Math" panose="02040503050406030204" pitchFamily="18" charset="0"/>
                            </a:rPr>
                            <m:t>𝑡𝑜</m:t>
                          </m:r>
                          <m:r>
                            <a:rPr lang="en-US" sz="2400" b="0" i="1" smtClean="0">
                              <a:latin typeface="Cambria Math" panose="02040503050406030204" pitchFamily="18" charset="0"/>
                            </a:rPr>
                            <m:t> </m:t>
                          </m:r>
                          <m:r>
                            <a:rPr lang="en-US" sz="2400" b="0" i="1" smtClean="0">
                              <a:latin typeface="Cambria Math" panose="02040503050406030204" pitchFamily="18" charset="0"/>
                            </a:rPr>
                            <m:t>𝑓𝑎𝑖𝑙𝑢𝑟𝑒</m:t>
                          </m:r>
                        </m:sub>
                      </m:sSub>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−4.196</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𝑎𝑚𝑝</m:t>
                                      </m:r>
                                    </m:sub>
                                  </m:sSub>
                                </m:e>
                              </m:d>
                            </m:e>
                          </m:func>
                          <m:r>
                            <a:rPr lang="en-US" sz="2400" b="0" i="1" smtClean="0">
                              <a:latin typeface="Cambria Math" panose="02040503050406030204" pitchFamily="18" charset="0"/>
                            </a:rPr>
                            <m:t>+17.76</m:t>
                          </m:r>
                        </m:sup>
                      </m:sSup>
                    </m:oMath>
                  </m:oMathPara>
                </a14:m>
                <a:endParaRPr lang="en-US" sz="2400" b="0" dirty="0"/>
              </a:p>
              <a:p>
                <a:endParaRPr lang="en-US" sz="2400" dirty="0"/>
              </a:p>
            </p:txBody>
          </p:sp>
        </mc:Choice>
        <mc:Fallback xmlns="">
          <p:sp>
            <p:nvSpPr>
              <p:cNvPr id="6" name="TextBox 5">
                <a:extLst>
                  <a:ext uri="{FF2B5EF4-FFF2-40B4-BE49-F238E27FC236}">
                    <a16:creationId xmlns:a16="http://schemas.microsoft.com/office/drawing/2014/main" id="{B915A245-449C-454E-A464-C4302C99FDAF}"/>
                  </a:ext>
                </a:extLst>
              </p:cNvPr>
              <p:cNvSpPr txBox="1">
                <a:spLocks noRot="1" noChangeAspect="1" noMove="1" noResize="1" noEditPoints="1" noAdjustHandles="1" noChangeArrowheads="1" noChangeShapeType="1" noTextEdit="1"/>
              </p:cNvSpPr>
              <p:nvPr/>
            </p:nvSpPr>
            <p:spPr>
              <a:xfrm>
                <a:off x="406731" y="4005412"/>
                <a:ext cx="6482333" cy="1210075"/>
              </a:xfrm>
              <a:prstGeom prst="rect">
                <a:avLst/>
              </a:prstGeom>
              <a:blipFill>
                <a:blip r:embed="rId3"/>
                <a:stretch>
                  <a:fillRect l="-2916" t="-7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E70A9FC-2EA5-4BB5-BED2-DE8B9EBCADA9}"/>
                  </a:ext>
                </a:extLst>
              </p:cNvPr>
              <p:cNvSpPr/>
              <p:nvPr/>
            </p:nvSpPr>
            <p:spPr>
              <a:xfrm>
                <a:off x="296137" y="5354088"/>
                <a:ext cx="7400795" cy="8988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𝐶𝑦𝑐𝑙𝑖𝑐</m:t>
                      </m:r>
                      <m:r>
                        <a:rPr lang="en-US" sz="2400" i="1" smtClean="0">
                          <a:latin typeface="Cambria Math" panose="02040503050406030204" pitchFamily="18" charset="0"/>
                        </a:rPr>
                        <m:t> </m:t>
                      </m:r>
                      <m:r>
                        <a:rPr lang="en-US" sz="2400" i="1" smtClean="0">
                          <a:latin typeface="Cambria Math" panose="02040503050406030204" pitchFamily="18" charset="0"/>
                        </a:rPr>
                        <m:t>𝐿𝑖𝑓𝑒</m:t>
                      </m:r>
                      <m:r>
                        <a:rPr lang="en-US" sz="2400" b="0" i="1" smtClean="0">
                          <a:latin typeface="Cambria Math" panose="02040503050406030204" pitchFamily="18" charset="0"/>
                        </a:rPr>
                        <m:t> (</m:t>
                      </m:r>
                      <m:r>
                        <a:rPr lang="en-US" sz="2400" b="0" i="1" smtClean="0">
                          <a:latin typeface="Cambria Math" panose="02040503050406030204" pitchFamily="18" charset="0"/>
                        </a:rPr>
                        <m:t>𝑦𝑒𝑎𝑟𝑠</m:t>
                      </m:r>
                      <m:r>
                        <a:rPr lang="en-US" sz="2400" b="0" i="1" smtClean="0">
                          <a:latin typeface="Cambria Math" panose="02040503050406030204" pitchFamily="18" charset="0"/>
                        </a:rPr>
                        <m:t>)= </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𝑐𝑦𝑐𝑙𝑒𝑠</m:t>
                              </m:r>
                              <m:r>
                                <a:rPr lang="en-US" sz="2400" i="1">
                                  <a:latin typeface="Cambria Math" panose="02040503050406030204" pitchFamily="18" charset="0"/>
                                </a:rPr>
                                <m:t> </m:t>
                              </m:r>
                              <m:r>
                                <a:rPr lang="en-US" sz="2400" i="1">
                                  <a:latin typeface="Cambria Math" panose="02040503050406030204" pitchFamily="18" charset="0"/>
                                </a:rPr>
                                <m:t>𝑡𝑜</m:t>
                              </m:r>
                              <m:r>
                                <a:rPr lang="en-US" sz="2400" i="1">
                                  <a:latin typeface="Cambria Math" panose="02040503050406030204" pitchFamily="18" charset="0"/>
                                </a:rPr>
                                <m:t> </m:t>
                              </m:r>
                              <m:r>
                                <a:rPr lang="en-US" sz="2400" i="1">
                                  <a:latin typeface="Cambria Math" panose="02040503050406030204" pitchFamily="18" charset="0"/>
                                </a:rPr>
                                <m:t>𝑓𝑎𝑖𝑙𝑢𝑟𝑒</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𝑠𝑢𝑟𝑔𝑒</m:t>
                              </m:r>
                              <m:r>
                                <a:rPr lang="en-US" sz="2400" i="1">
                                  <a:latin typeface="Cambria Math" panose="02040503050406030204" pitchFamily="18" charset="0"/>
                                </a:rPr>
                                <m:t> </m:t>
                              </m:r>
                              <m:r>
                                <a:rPr lang="en-US" sz="2400" i="1">
                                  <a:latin typeface="Cambria Math" panose="02040503050406030204" pitchFamily="18" charset="0"/>
                                </a:rPr>
                                <m:t>𝑜𝑐𝑐𝑢𝑟𝑒𝑛𝑐𝑒𝑠</m:t>
                              </m:r>
                              <m:r>
                                <a:rPr lang="en-US" sz="2400" i="1">
                                  <a:latin typeface="Cambria Math" panose="02040503050406030204" pitchFamily="18" charset="0"/>
                                </a:rPr>
                                <m:t> </m:t>
                              </m:r>
                              <m:r>
                                <a:rPr lang="en-US" sz="2400" i="1">
                                  <a:latin typeface="Cambria Math" panose="02040503050406030204" pitchFamily="18" charset="0"/>
                                </a:rPr>
                                <m:t>𝑝𝑒𝑟</m:t>
                              </m:r>
                              <m:r>
                                <a:rPr lang="en-US" sz="2400" i="1">
                                  <a:latin typeface="Cambria Math" panose="02040503050406030204" pitchFamily="18" charset="0"/>
                                </a:rPr>
                                <m:t> </m:t>
                              </m:r>
                              <m:r>
                                <a:rPr lang="en-US" sz="2400" i="1">
                                  <a:latin typeface="Cambria Math" panose="02040503050406030204" pitchFamily="18" charset="0"/>
                                </a:rPr>
                                <m:t>𝑦𝑒𝑎𝑟</m:t>
                              </m:r>
                            </m:sub>
                          </m:sSub>
                        </m:den>
                      </m:f>
                    </m:oMath>
                  </m:oMathPara>
                </a14:m>
                <a:endParaRPr lang="en-US" sz="2400" dirty="0"/>
              </a:p>
            </p:txBody>
          </p:sp>
        </mc:Choice>
        <mc:Fallback xmlns="">
          <p:sp>
            <p:nvSpPr>
              <p:cNvPr id="3" name="Rectangle 2">
                <a:extLst>
                  <a:ext uri="{FF2B5EF4-FFF2-40B4-BE49-F238E27FC236}">
                    <a16:creationId xmlns:a16="http://schemas.microsoft.com/office/drawing/2014/main" id="{FE70A9FC-2EA5-4BB5-BED2-DE8B9EBCADA9}"/>
                  </a:ext>
                </a:extLst>
              </p:cNvPr>
              <p:cNvSpPr>
                <a:spLocks noRot="1" noChangeAspect="1" noMove="1" noResize="1" noEditPoints="1" noAdjustHandles="1" noChangeArrowheads="1" noChangeShapeType="1" noTextEdit="1"/>
              </p:cNvSpPr>
              <p:nvPr/>
            </p:nvSpPr>
            <p:spPr>
              <a:xfrm>
                <a:off x="296137" y="5354088"/>
                <a:ext cx="7400795" cy="898836"/>
              </a:xfrm>
              <a:prstGeom prst="rect">
                <a:avLst/>
              </a:prstGeom>
              <a:blipFill>
                <a:blip r:embed="rId4"/>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1546E69-AB4B-4AD2-99A8-3DB7FF8C06A5}"/>
              </a:ext>
            </a:extLst>
          </p:cNvPr>
          <p:cNvPicPr>
            <a:picLocks noChangeAspect="1"/>
          </p:cNvPicPr>
          <p:nvPr/>
        </p:nvPicPr>
        <p:blipFill>
          <a:blip r:embed="rId5"/>
          <a:stretch>
            <a:fillRect/>
          </a:stretch>
        </p:blipFill>
        <p:spPr>
          <a:xfrm>
            <a:off x="6992646" y="2169719"/>
            <a:ext cx="4997107" cy="3285036"/>
          </a:xfrm>
          <a:prstGeom prst="rect">
            <a:avLst/>
          </a:prstGeom>
          <a:ln>
            <a:solidFill>
              <a:schemeClr val="tx1"/>
            </a:solidFill>
          </a:ln>
        </p:spPr>
      </p:pic>
      <p:sp>
        <p:nvSpPr>
          <p:cNvPr id="4" name="Oval 3">
            <a:extLst>
              <a:ext uri="{FF2B5EF4-FFF2-40B4-BE49-F238E27FC236}">
                <a16:creationId xmlns:a16="http://schemas.microsoft.com/office/drawing/2014/main" id="{CA92E51B-1CC1-4782-89F2-B6B703CF5410}"/>
              </a:ext>
            </a:extLst>
          </p:cNvPr>
          <p:cNvSpPr/>
          <p:nvPr/>
        </p:nvSpPr>
        <p:spPr>
          <a:xfrm>
            <a:off x="9064101" y="2237173"/>
            <a:ext cx="896645" cy="9499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148C4C81-721D-4A73-86A8-FE077D484B41}"/>
              </a:ext>
            </a:extLst>
          </p:cNvPr>
          <p:cNvCxnSpPr>
            <a:stCxn id="4" idx="2"/>
          </p:cNvCxnSpPr>
          <p:nvPr/>
        </p:nvCxnSpPr>
        <p:spPr>
          <a:xfrm flipH="1">
            <a:off x="5406501" y="2712128"/>
            <a:ext cx="3657600" cy="17178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3">
            <a:extLst>
              <a:ext uri="{FF2B5EF4-FFF2-40B4-BE49-F238E27FC236}">
                <a16:creationId xmlns:a16="http://schemas.microsoft.com/office/drawing/2014/main" id="{17BEA7AB-23AA-5ED1-B2B7-48644B580A51}"/>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spTree>
    <p:extLst>
      <p:ext uri="{BB962C8B-B14F-4D97-AF65-F5344CB8AC3E}">
        <p14:creationId xmlns:p14="http://schemas.microsoft.com/office/powerpoint/2010/main" val="3322546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a:xfrm>
            <a:off x="3352799" y="1177396"/>
            <a:ext cx="548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spcBef>
                <a:spcPct val="0"/>
              </a:spcBef>
              <a:buFontTx/>
              <a:buNone/>
              <a:defRPr sz="2800" b="1">
                <a:solidFill>
                  <a:schemeClr val="accent5"/>
                </a:solidFill>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dirty="0"/>
              <a:t>CYCLIC LIFE</a:t>
            </a:r>
          </a:p>
        </p:txBody>
      </p:sp>
      <p:sp>
        <p:nvSpPr>
          <p:cNvPr id="2" name="TextBox 1"/>
          <p:cNvSpPr txBox="1"/>
          <p:nvPr/>
        </p:nvSpPr>
        <p:spPr>
          <a:xfrm>
            <a:off x="1269506" y="2165964"/>
            <a:ext cx="9652985" cy="4462760"/>
          </a:xfrm>
          <a:prstGeom prst="rect">
            <a:avLst/>
          </a:prstGeom>
          <a:noFill/>
        </p:spPr>
        <p:txBody>
          <a:bodyPr wrap="square" rtlCol="0">
            <a:spAutoFit/>
          </a:bodyPr>
          <a:lstStyle/>
          <a:p>
            <a:pPr marL="342900" indent="-342900">
              <a:spcAft>
                <a:spcPts val="1200"/>
              </a:spcAft>
              <a:buFont typeface="Wingdings" panose="05000000000000000000" pitchFamily="2" charset="2"/>
              <a:buChar char="Ø"/>
            </a:pPr>
            <a:r>
              <a:rPr lang="en-US" sz="2800" dirty="0"/>
              <a:t>Testing/History shows PVC pipe has excellent fatigue resistance</a:t>
            </a:r>
          </a:p>
          <a:p>
            <a:pPr marL="800100" lvl="1" indent="-342900">
              <a:spcAft>
                <a:spcPts val="1200"/>
              </a:spcAft>
              <a:buFont typeface="Wingdings" panose="05000000000000000000" pitchFamily="2" charset="2"/>
              <a:buChar char="Ø"/>
            </a:pPr>
            <a:r>
              <a:rPr lang="en-US" sz="2800" dirty="0"/>
              <a:t>Used since 1970’s</a:t>
            </a:r>
          </a:p>
          <a:p>
            <a:pPr marL="800100" lvl="1" indent="-342900">
              <a:spcAft>
                <a:spcPts val="1200"/>
              </a:spcAft>
              <a:buFont typeface="Wingdings" panose="05000000000000000000" pitchFamily="2" charset="2"/>
              <a:buChar char="Ø"/>
            </a:pPr>
            <a:r>
              <a:rPr lang="en-US" sz="2800" dirty="0"/>
              <a:t>Over 40,000 miles in service today.</a:t>
            </a:r>
          </a:p>
          <a:p>
            <a:pPr marL="342900" indent="-342900">
              <a:spcAft>
                <a:spcPts val="1200"/>
              </a:spcAft>
              <a:buFont typeface="Wingdings" panose="05000000000000000000" pitchFamily="2" charset="2"/>
              <a:buChar char="Ø"/>
            </a:pPr>
            <a:endParaRPr lang="en-US" sz="2800" dirty="0"/>
          </a:p>
          <a:p>
            <a:pPr marL="342900" indent="-342900">
              <a:spcAft>
                <a:spcPts val="1200"/>
              </a:spcAft>
              <a:buFont typeface="Wingdings" panose="05000000000000000000" pitchFamily="2" charset="2"/>
              <a:buChar char="Ø"/>
            </a:pPr>
            <a:r>
              <a:rPr lang="en-US" sz="2800" dirty="0"/>
              <a:t>Cyclic Life Check is just to ensure pipe meets specified design life (i.e. 100 years)</a:t>
            </a:r>
          </a:p>
          <a:p>
            <a:pPr marL="342900" indent="-342900">
              <a:spcAft>
                <a:spcPts val="1200"/>
              </a:spcAft>
              <a:buFont typeface="Wingdings" panose="05000000000000000000" pitchFamily="2" charset="2"/>
              <a:buChar char="Ø"/>
            </a:pPr>
            <a:endParaRPr lang="en-US" sz="2800" dirty="0"/>
          </a:p>
          <a:p>
            <a:pPr marL="342900" indent="-342900">
              <a:spcAft>
                <a:spcPts val="1200"/>
              </a:spcAft>
              <a:buFont typeface="Wingdings" panose="05000000000000000000" pitchFamily="2" charset="2"/>
              <a:buChar char="Ø"/>
            </a:pPr>
            <a:r>
              <a:rPr lang="en-US" sz="2800" dirty="0"/>
              <a:t>As with any pipe material, proper installation is key </a:t>
            </a:r>
          </a:p>
        </p:txBody>
      </p:sp>
      <p:sp>
        <p:nvSpPr>
          <p:cNvPr id="3" name="Title 3">
            <a:extLst>
              <a:ext uri="{FF2B5EF4-FFF2-40B4-BE49-F238E27FC236}">
                <a16:creationId xmlns:a16="http://schemas.microsoft.com/office/drawing/2014/main" id="{F3C312AF-5E70-9DCF-222E-E5F2A7BEF7F8}"/>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spTree>
    <p:extLst>
      <p:ext uri="{BB962C8B-B14F-4D97-AF65-F5344CB8AC3E}">
        <p14:creationId xmlns:p14="http://schemas.microsoft.com/office/powerpoint/2010/main" val="125067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C4EF2AE-B9CE-4DEA-9BF8-41DE30913BAD}"/>
              </a:ext>
            </a:extLst>
          </p:cNvPr>
          <p:cNvPicPr>
            <a:picLocks noChangeAspect="1"/>
          </p:cNvPicPr>
          <p:nvPr/>
        </p:nvPicPr>
        <p:blipFill rotWithShape="1">
          <a:blip r:embed="rId3">
            <a:extLst>
              <a:ext uri="{28A0092B-C50C-407E-A947-70E740481C1C}">
                <a14:useLocalDpi xmlns:a14="http://schemas.microsoft.com/office/drawing/2010/main" val="0"/>
              </a:ext>
            </a:extLst>
          </a:blip>
          <a:srcRect l="7434" r="3262"/>
          <a:stretch/>
        </p:blipFill>
        <p:spPr>
          <a:xfrm>
            <a:off x="395779" y="1740810"/>
            <a:ext cx="5083542" cy="1674499"/>
          </a:xfrm>
          <a:prstGeom prst="rect">
            <a:avLst/>
          </a:prstGeom>
        </p:spPr>
      </p:pic>
      <p:sp>
        <p:nvSpPr>
          <p:cNvPr id="131075" name="Title 3"/>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Changes in Direction</a:t>
            </a:r>
          </a:p>
        </p:txBody>
      </p:sp>
      <p:graphicFrame>
        <p:nvGraphicFramePr>
          <p:cNvPr id="2" name="Diagram 1"/>
          <p:cNvGraphicFramePr/>
          <p:nvPr/>
        </p:nvGraphicFramePr>
        <p:xfrm>
          <a:off x="6096000" y="1954322"/>
          <a:ext cx="5472545" cy="4581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Diagram&#10;&#10;Description automatically generated">
            <a:extLst>
              <a:ext uri="{FF2B5EF4-FFF2-40B4-BE49-F238E27FC236}">
                <a16:creationId xmlns:a16="http://schemas.microsoft.com/office/drawing/2014/main" id="{D2F5745A-8E47-428E-8F5F-02464DC46C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89" t="4501" r="2889" b="8278"/>
          <a:stretch/>
        </p:blipFill>
        <p:spPr>
          <a:xfrm>
            <a:off x="544038" y="4527572"/>
            <a:ext cx="4787024" cy="2228551"/>
          </a:xfrm>
          <a:prstGeom prst="rect">
            <a:avLst/>
          </a:prstGeom>
        </p:spPr>
      </p:pic>
      <p:pic>
        <p:nvPicPr>
          <p:cNvPr id="3" name="officeArt object" descr="http://www.northamericanpipe.com/sites/default/files/Fluid-Tite_Coupling_300x300_0.jpg">
            <a:extLst>
              <a:ext uri="{FF2B5EF4-FFF2-40B4-BE49-F238E27FC236}">
                <a16:creationId xmlns:a16="http://schemas.microsoft.com/office/drawing/2014/main" id="{0D732E8C-6A4C-B9A9-45E2-8452EBE267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5719" y="3125903"/>
            <a:ext cx="1735343" cy="1674500"/>
          </a:xfrm>
          <a:prstGeom prst="rect">
            <a:avLst/>
          </a:prstGeom>
          <a:ln w="12700" cap="flat">
            <a:noFill/>
            <a:miter lim="400000"/>
          </a:ln>
          <a:effectLst/>
        </p:spPr>
      </p:pic>
      <p:sp>
        <p:nvSpPr>
          <p:cNvPr id="5" name="Title 3">
            <a:extLst>
              <a:ext uri="{FF2B5EF4-FFF2-40B4-BE49-F238E27FC236}">
                <a16:creationId xmlns:a16="http://schemas.microsoft.com/office/drawing/2014/main" id="{529AFA74-F634-A91C-F9D3-20F30156D502}"/>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spTree>
    <p:extLst>
      <p:ext uri="{BB962C8B-B14F-4D97-AF65-F5344CB8AC3E}">
        <p14:creationId xmlns:p14="http://schemas.microsoft.com/office/powerpoint/2010/main" val="94301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1981200" y="2742695"/>
            <a:ext cx="8229600" cy="646331"/>
          </a:xfrm>
          <a:prstGeom prst="rect">
            <a:avLst/>
          </a:prstGeom>
          <a:noFill/>
          <a:ln w="9525">
            <a:noFill/>
            <a:miter lim="800000"/>
            <a:headEnd/>
            <a:tailEnd/>
          </a:ln>
        </p:spPr>
        <p:txBody>
          <a:bodyPr anchor="ctr">
            <a:spAutoFit/>
          </a:bodyPr>
          <a:lstStyle/>
          <a:p>
            <a:endParaRPr lang="en-US" dirty="0">
              <a:solidFill>
                <a:prstClr val="black"/>
              </a:solidFill>
              <a:cs typeface="Calibri" pitchFamily="34" charset="0"/>
            </a:endParaRPr>
          </a:p>
          <a:p>
            <a:endParaRPr lang="en-US" dirty="0">
              <a:solidFill>
                <a:prstClr val="black"/>
              </a:solidFill>
              <a:cs typeface="Calibri" pitchFamily="34" charset="0"/>
            </a:endParaRPr>
          </a:p>
        </p:txBody>
      </p:sp>
      <p:sp>
        <p:nvSpPr>
          <p:cNvPr id="8" name="Rectangle 7"/>
          <p:cNvSpPr>
            <a:spLocks noChangeArrowheads="1"/>
          </p:cNvSpPr>
          <p:nvPr/>
        </p:nvSpPr>
        <p:spPr bwMode="auto">
          <a:xfrm>
            <a:off x="944217" y="1853438"/>
            <a:ext cx="8382000" cy="2323713"/>
          </a:xfrm>
          <a:prstGeom prst="rect">
            <a:avLst/>
          </a:prstGeom>
          <a:noFill/>
          <a:ln w="9525">
            <a:noFill/>
            <a:miter lim="800000"/>
            <a:headEnd/>
            <a:tailEnd/>
          </a:ln>
        </p:spPr>
        <p:txBody>
          <a:bodyPr wrap="square" anchor="ctr">
            <a:spAutoFit/>
          </a:bodyPr>
          <a:lstStyle/>
          <a:p>
            <a:pPr>
              <a:spcAft>
                <a:spcPts val="600"/>
              </a:spcAft>
              <a:buFont typeface="Arial" pitchFamily="34" charset="0"/>
              <a:buChar char="•"/>
            </a:pPr>
            <a:r>
              <a:rPr lang="en-US" sz="2000" dirty="0">
                <a:solidFill>
                  <a:prstClr val="black"/>
                </a:solidFill>
                <a:latin typeface="Calibri" panose="020F0502020204030204"/>
              </a:rPr>
              <a:t> Compatibility with Installed DI Pipe </a:t>
            </a:r>
          </a:p>
          <a:p>
            <a:pPr lvl="1">
              <a:spcAft>
                <a:spcPts val="600"/>
              </a:spcAft>
            </a:pPr>
            <a:r>
              <a:rPr lang="en-US" sz="2000" dirty="0">
                <a:solidFill>
                  <a:prstClr val="black"/>
                </a:solidFill>
                <a:latin typeface="Calibri" panose="020F0502020204030204"/>
              </a:rPr>
              <a:t>- Same OD </a:t>
            </a:r>
          </a:p>
          <a:p>
            <a:pPr lvl="1">
              <a:spcAft>
                <a:spcPts val="600"/>
              </a:spcAft>
            </a:pPr>
            <a:r>
              <a:rPr lang="en-US" sz="2000" dirty="0">
                <a:solidFill>
                  <a:prstClr val="black"/>
                </a:solidFill>
                <a:latin typeface="Calibri" panose="020F0502020204030204"/>
              </a:rPr>
              <a:t>- Same fittings, valves and appurtenances</a:t>
            </a:r>
          </a:p>
          <a:p>
            <a:pPr lvl="1">
              <a:spcAft>
                <a:spcPts val="600"/>
              </a:spcAft>
            </a:pPr>
            <a:r>
              <a:rPr lang="en-US" sz="2000" dirty="0">
                <a:solidFill>
                  <a:prstClr val="black"/>
                </a:solidFill>
                <a:latin typeface="Calibri" panose="020F0502020204030204"/>
              </a:rPr>
              <a:t>- Same manufacturers producing fittings, valves and appurtenances</a:t>
            </a:r>
          </a:p>
          <a:p>
            <a:pPr lvl="1">
              <a:spcAft>
                <a:spcPts val="600"/>
              </a:spcAft>
            </a:pPr>
            <a:r>
              <a:rPr lang="en-US" sz="2000" dirty="0">
                <a:solidFill>
                  <a:prstClr val="black"/>
                </a:solidFill>
                <a:latin typeface="Calibri" panose="020F0502020204030204"/>
              </a:rPr>
              <a:t>- Same distributors providing all non-pipe items necessary for pipeline </a:t>
            </a:r>
          </a:p>
          <a:p>
            <a:pPr lvl="1">
              <a:spcAft>
                <a:spcPts val="1800"/>
              </a:spcAft>
              <a:buFontTx/>
              <a:buChar char="-"/>
            </a:pPr>
            <a:r>
              <a:rPr lang="en-US" sz="2000" dirty="0">
                <a:solidFill>
                  <a:prstClr val="black"/>
                </a:solidFill>
                <a:latin typeface="Calibri" panose="020F0502020204030204"/>
              </a:rPr>
              <a:t> Interchangeable parts for typical repairs </a:t>
            </a:r>
          </a:p>
        </p:txBody>
      </p:sp>
      <p:pic>
        <p:nvPicPr>
          <p:cNvPr id="9" name="Picture 8" descr="Valve.JPG"/>
          <p:cNvPicPr>
            <a:picLocks noChangeAspect="1"/>
          </p:cNvPicPr>
          <p:nvPr/>
        </p:nvPicPr>
        <p:blipFill>
          <a:blip r:embed="rId3" cstate="print"/>
          <a:stretch>
            <a:fillRect/>
          </a:stretch>
        </p:blipFill>
        <p:spPr>
          <a:xfrm>
            <a:off x="6329210" y="3875411"/>
            <a:ext cx="4338790" cy="2438400"/>
          </a:xfrm>
          <a:prstGeom prst="rect">
            <a:avLst/>
          </a:prstGeom>
          <a:ln w="19050">
            <a:solidFill>
              <a:srgbClr val="000000"/>
            </a:solidFill>
          </a:ln>
        </p:spPr>
      </p:pic>
      <p:sp>
        <p:nvSpPr>
          <p:cNvPr id="6" name="Title 3"/>
          <p:cNvSpPr txBox="1">
            <a:spLocks/>
          </p:cNvSpPr>
          <p:nvPr/>
        </p:nvSpPr>
        <p:spPr bwMode="auto">
          <a:xfrm>
            <a:off x="1524000" y="62039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US" altLang="en-US" sz="2800" b="1" dirty="0">
                <a:solidFill>
                  <a:schemeClr val="accent5"/>
                </a:solidFill>
              </a:rPr>
              <a:t>Transition to PVC from DI</a:t>
            </a:r>
          </a:p>
        </p:txBody>
      </p:sp>
      <p:sp>
        <p:nvSpPr>
          <p:cNvPr id="2" name="Title 3">
            <a:extLst>
              <a:ext uri="{FF2B5EF4-FFF2-40B4-BE49-F238E27FC236}">
                <a16:creationId xmlns:a16="http://schemas.microsoft.com/office/drawing/2014/main" id="{42C42122-A2BA-52CB-4984-76DE77538C85}"/>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spTree>
    <p:extLst>
      <p:ext uri="{BB962C8B-B14F-4D97-AF65-F5344CB8AC3E}">
        <p14:creationId xmlns:p14="http://schemas.microsoft.com/office/powerpoint/2010/main" val="1844308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Ductile Iron Connections</a:t>
            </a:r>
          </a:p>
        </p:txBody>
      </p:sp>
      <p:pic>
        <p:nvPicPr>
          <p:cNvPr id="8" name="Picture 7">
            <a:extLst>
              <a:ext uri="{FF2B5EF4-FFF2-40B4-BE49-F238E27FC236}">
                <a16:creationId xmlns:a16="http://schemas.microsoft.com/office/drawing/2014/main" id="{90554426-C821-4F3B-AD10-89E732A3F5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66" r="28254"/>
          <a:stretch/>
        </p:blipFill>
        <p:spPr>
          <a:xfrm>
            <a:off x="8641412" y="2229755"/>
            <a:ext cx="3186546" cy="3657600"/>
          </a:xfrm>
          <a:prstGeom prst="rect">
            <a:avLst/>
          </a:prstGeom>
        </p:spPr>
      </p:pic>
      <p:pic>
        <p:nvPicPr>
          <p:cNvPr id="2" name="Picture 35">
            <a:extLst>
              <a:ext uri="{FF2B5EF4-FFF2-40B4-BE49-F238E27FC236}">
                <a16:creationId xmlns:a16="http://schemas.microsoft.com/office/drawing/2014/main" id="{068EC432-ECA9-987D-46BE-931465C892F4}"/>
              </a:ext>
            </a:extLst>
          </p:cNvPr>
          <p:cNvPicPr>
            <a:picLocks noChangeArrowheads="1"/>
          </p:cNvPicPr>
          <p:nvPr/>
        </p:nvPicPr>
        <p:blipFill>
          <a:blip r:embed="rId4"/>
          <a:srcRect/>
          <a:stretch>
            <a:fillRect/>
          </a:stretch>
        </p:blipFill>
        <p:spPr bwMode="auto">
          <a:xfrm>
            <a:off x="895810" y="2443162"/>
            <a:ext cx="32004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6">
            <a:extLst>
              <a:ext uri="{FF2B5EF4-FFF2-40B4-BE49-F238E27FC236}">
                <a16:creationId xmlns:a16="http://schemas.microsoft.com/office/drawing/2014/main" id="{00F7E8DA-2F46-B281-4ECB-2337D1DCE563}"/>
              </a:ext>
            </a:extLst>
          </p:cNvPr>
          <p:cNvSpPr txBox="1">
            <a:spLocks noChangeArrowheads="1"/>
          </p:cNvSpPr>
          <p:nvPr/>
        </p:nvSpPr>
        <p:spPr bwMode="auto">
          <a:xfrm>
            <a:off x="781510" y="584835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a:solidFill>
                  <a:srgbClr val="000000"/>
                </a:solidFill>
              </a:rPr>
              <a:t> PVC Pipe Bell</a:t>
            </a:r>
          </a:p>
        </p:txBody>
      </p:sp>
      <p:sp>
        <p:nvSpPr>
          <p:cNvPr id="4" name="TextBox 7">
            <a:extLst>
              <a:ext uri="{FF2B5EF4-FFF2-40B4-BE49-F238E27FC236}">
                <a16:creationId xmlns:a16="http://schemas.microsoft.com/office/drawing/2014/main" id="{8A1484FD-99C5-BE8A-8FB5-9FA08B3653CC}"/>
              </a:ext>
            </a:extLst>
          </p:cNvPr>
          <p:cNvSpPr txBox="1">
            <a:spLocks noChangeArrowheads="1"/>
          </p:cNvSpPr>
          <p:nvPr/>
        </p:nvSpPr>
        <p:spPr bwMode="auto">
          <a:xfrm>
            <a:off x="4713748" y="5848350"/>
            <a:ext cx="333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a:solidFill>
                  <a:srgbClr val="000000"/>
                </a:solidFill>
              </a:rPr>
              <a:t>M.J. Fitting Bell</a:t>
            </a:r>
          </a:p>
        </p:txBody>
      </p:sp>
      <p:pic>
        <p:nvPicPr>
          <p:cNvPr id="5" name="Picture 4" descr="bluntbevel">
            <a:extLst>
              <a:ext uri="{FF2B5EF4-FFF2-40B4-BE49-F238E27FC236}">
                <a16:creationId xmlns:a16="http://schemas.microsoft.com/office/drawing/2014/main" id="{76F138E8-859B-80AF-42D8-00461C4ADD46}"/>
              </a:ext>
            </a:extLst>
          </p:cNvPr>
          <p:cNvPicPr>
            <a:picLocks noChangeArrowheads="1"/>
          </p:cNvPicPr>
          <p:nvPr/>
        </p:nvPicPr>
        <p:blipFill>
          <a:blip r:embed="rId5"/>
          <a:srcRect/>
          <a:stretch>
            <a:fillRect/>
          </a:stretch>
        </p:blipFill>
        <p:spPr bwMode="auto">
          <a:xfrm>
            <a:off x="4782010" y="2432050"/>
            <a:ext cx="32004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3">
            <a:extLst>
              <a:ext uri="{FF2B5EF4-FFF2-40B4-BE49-F238E27FC236}">
                <a16:creationId xmlns:a16="http://schemas.microsoft.com/office/drawing/2014/main" id="{E59B389E-9451-D5EF-F247-3A9EA32A561F}"/>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spTree>
    <p:extLst>
      <p:ext uri="{BB962C8B-B14F-4D97-AF65-F5344CB8AC3E}">
        <p14:creationId xmlns:p14="http://schemas.microsoft.com/office/powerpoint/2010/main" val="9623059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C649ECB-C31D-BA68-2CA0-BF39523A2BCA}"/>
              </a:ext>
            </a:extLst>
          </p:cNvPr>
          <p:cNvSpPr txBox="1">
            <a:spLocks/>
          </p:cNvSpPr>
          <p:nvPr/>
        </p:nvSpPr>
        <p:spPr bwMode="auto">
          <a:xfrm>
            <a:off x="1981200" y="1219200"/>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Pipe Repairs</a:t>
            </a:r>
          </a:p>
        </p:txBody>
      </p:sp>
      <p:graphicFrame>
        <p:nvGraphicFramePr>
          <p:cNvPr id="4" name="Diagram 3">
            <a:extLst>
              <a:ext uri="{FF2B5EF4-FFF2-40B4-BE49-F238E27FC236}">
                <a16:creationId xmlns:a16="http://schemas.microsoft.com/office/drawing/2014/main" id="{3D155D0E-1EC8-5744-E902-24C212B9D521}"/>
              </a:ext>
            </a:extLst>
          </p:cNvPr>
          <p:cNvGraphicFramePr/>
          <p:nvPr/>
        </p:nvGraphicFramePr>
        <p:xfrm>
          <a:off x="512617" y="1679447"/>
          <a:ext cx="5583383" cy="4496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FD2FBC3-FCB2-2C8D-3C7F-ADD229639A28}"/>
              </a:ext>
            </a:extLst>
          </p:cNvPr>
          <p:cNvPicPr>
            <a:picLocks noChangeAspect="1"/>
          </p:cNvPicPr>
          <p:nvPr/>
        </p:nvPicPr>
        <p:blipFill>
          <a:blip r:embed="rId7"/>
          <a:stretch>
            <a:fillRect/>
          </a:stretch>
        </p:blipFill>
        <p:spPr>
          <a:xfrm>
            <a:off x="6905539" y="4081942"/>
            <a:ext cx="4876126" cy="2111825"/>
          </a:xfrm>
          <a:prstGeom prst="rect">
            <a:avLst/>
          </a:prstGeom>
        </p:spPr>
      </p:pic>
      <p:pic>
        <p:nvPicPr>
          <p:cNvPr id="6" name="Picture 6" descr="Repair Broken Pipes Repair Clamp Stainless Stock Photo (Edit Now) 1645690366">
            <a:extLst>
              <a:ext uri="{FF2B5EF4-FFF2-40B4-BE49-F238E27FC236}">
                <a16:creationId xmlns:a16="http://schemas.microsoft.com/office/drawing/2014/main" id="{F698A2EA-36BF-1854-F801-8C4855A009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8045"/>
          <a:stretch/>
        </p:blipFill>
        <p:spPr bwMode="auto">
          <a:xfrm>
            <a:off x="8437899" y="1960185"/>
            <a:ext cx="2575008" cy="191065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957AA04D-8547-8F58-79D4-159D3DA01954}"/>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spTree>
    <p:extLst>
      <p:ext uri="{BB962C8B-B14F-4D97-AF65-F5344CB8AC3E}">
        <p14:creationId xmlns:p14="http://schemas.microsoft.com/office/powerpoint/2010/main" val="940814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C649ECB-C31D-BA68-2CA0-BF39523A2BCA}"/>
              </a:ext>
            </a:extLst>
          </p:cNvPr>
          <p:cNvSpPr txBox="1">
            <a:spLocks/>
          </p:cNvSpPr>
          <p:nvPr/>
        </p:nvSpPr>
        <p:spPr bwMode="auto">
          <a:xfrm>
            <a:off x="1981200" y="1219200"/>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Leak-Free Joints</a:t>
            </a:r>
          </a:p>
        </p:txBody>
      </p:sp>
      <p:graphicFrame>
        <p:nvGraphicFramePr>
          <p:cNvPr id="4" name="Diagram 3">
            <a:extLst>
              <a:ext uri="{FF2B5EF4-FFF2-40B4-BE49-F238E27FC236}">
                <a16:creationId xmlns:a16="http://schemas.microsoft.com/office/drawing/2014/main" id="{3D155D0E-1EC8-5744-E902-24C212B9D521}"/>
              </a:ext>
            </a:extLst>
          </p:cNvPr>
          <p:cNvGraphicFramePr/>
          <p:nvPr>
            <p:extLst>
              <p:ext uri="{D42A27DB-BD31-4B8C-83A1-F6EECF244321}">
                <p14:modId xmlns:p14="http://schemas.microsoft.com/office/powerpoint/2010/main" val="3869957276"/>
              </p:ext>
            </p:extLst>
          </p:nvPr>
        </p:nvGraphicFramePr>
        <p:xfrm>
          <a:off x="1108965" y="1926615"/>
          <a:ext cx="5583383" cy="4496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3">
            <a:extLst>
              <a:ext uri="{FF2B5EF4-FFF2-40B4-BE49-F238E27FC236}">
                <a16:creationId xmlns:a16="http://schemas.microsoft.com/office/drawing/2014/main" id="{957AA04D-8547-8F58-79D4-159D3DA01954}"/>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pic>
        <p:nvPicPr>
          <p:cNvPr id="8" name="Picture 7">
            <a:extLst>
              <a:ext uri="{FF2B5EF4-FFF2-40B4-BE49-F238E27FC236}">
                <a16:creationId xmlns:a16="http://schemas.microsoft.com/office/drawing/2014/main" id="{2CE27910-5FBD-208D-37D7-BE8D57D3EC1F}"/>
              </a:ext>
            </a:extLst>
          </p:cNvPr>
          <p:cNvPicPr>
            <a:picLocks noChangeAspect="1"/>
          </p:cNvPicPr>
          <p:nvPr/>
        </p:nvPicPr>
        <p:blipFill>
          <a:blip r:embed="rId7"/>
          <a:stretch>
            <a:fillRect/>
          </a:stretch>
        </p:blipFill>
        <p:spPr>
          <a:xfrm>
            <a:off x="7812233" y="1432279"/>
            <a:ext cx="3867150" cy="4991100"/>
          </a:xfrm>
          <a:prstGeom prst="rect">
            <a:avLst/>
          </a:prstGeom>
        </p:spPr>
      </p:pic>
    </p:spTree>
    <p:extLst>
      <p:ext uri="{BB962C8B-B14F-4D97-AF65-F5344CB8AC3E}">
        <p14:creationId xmlns:p14="http://schemas.microsoft.com/office/powerpoint/2010/main" val="70098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1AED02D-FEE4-450F-8F42-FE8ECD8C223D}"/>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4472C4"/>
                </a:solidFill>
                <a:effectLst/>
                <a:uLnTx/>
                <a:uFillTx/>
                <a:latin typeface="Calibri" panose="020F0502020204030204" pitchFamily="34" charset="0"/>
                <a:ea typeface="+mn-ea"/>
                <a:cs typeface="+mn-cs"/>
              </a:rPr>
              <a:t>“PVC Pressure Pipe Under Roads”</a:t>
            </a:r>
          </a:p>
        </p:txBody>
      </p:sp>
      <p:pic>
        <p:nvPicPr>
          <p:cNvPr id="4" name="Picture 3">
            <a:extLst>
              <a:ext uri="{FF2B5EF4-FFF2-40B4-BE49-F238E27FC236}">
                <a16:creationId xmlns:a16="http://schemas.microsoft.com/office/drawing/2014/main" id="{CB7C5E50-ED33-4889-8948-9A8E714DBA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50252" y="1761423"/>
            <a:ext cx="3675036" cy="4745182"/>
          </a:xfrm>
          <a:prstGeom prst="rect">
            <a:avLst/>
          </a:prstGeom>
          <a:ln>
            <a:noFill/>
          </a:ln>
          <a:effectLst>
            <a:outerShdw blurRad="292100" dist="139700" dir="2700000" algn="tl" rotWithShape="0">
              <a:srgbClr val="333333">
                <a:alpha val="65000"/>
              </a:srgbClr>
            </a:outerShdw>
          </a:effectLst>
        </p:spPr>
      </p:pic>
      <p:graphicFrame>
        <p:nvGraphicFramePr>
          <p:cNvPr id="7" name="Diagram 6">
            <a:extLst>
              <a:ext uri="{FF2B5EF4-FFF2-40B4-BE49-F238E27FC236}">
                <a16:creationId xmlns:a16="http://schemas.microsoft.com/office/drawing/2014/main" id="{D5EF7A71-2469-650B-3969-3A5AFEFDD82B}"/>
              </a:ext>
            </a:extLst>
          </p:cNvPr>
          <p:cNvGraphicFramePr/>
          <p:nvPr>
            <p:extLst>
              <p:ext uri="{D42A27DB-BD31-4B8C-83A1-F6EECF244321}">
                <p14:modId xmlns:p14="http://schemas.microsoft.com/office/powerpoint/2010/main" val="3262165492"/>
              </p:ext>
            </p:extLst>
          </p:nvPr>
        </p:nvGraphicFramePr>
        <p:xfrm>
          <a:off x="976443" y="1694327"/>
          <a:ext cx="5583383" cy="4745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3">
            <a:extLst>
              <a:ext uri="{FF2B5EF4-FFF2-40B4-BE49-F238E27FC236}">
                <a16:creationId xmlns:a16="http://schemas.microsoft.com/office/drawing/2014/main" id="{791E5535-1B6E-ACDA-9E69-1006B1500EDE}"/>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spTree>
    <p:extLst>
      <p:ext uri="{BB962C8B-B14F-4D97-AF65-F5344CB8AC3E}">
        <p14:creationId xmlns:p14="http://schemas.microsoft.com/office/powerpoint/2010/main" val="3374729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1AED02D-FEE4-450F-8F42-FE8ECD8C223D}"/>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4472C4"/>
                </a:solidFill>
                <a:effectLst/>
                <a:uLnTx/>
                <a:uFillTx/>
                <a:latin typeface="Calibri" panose="020F0502020204030204" pitchFamily="34" charset="0"/>
                <a:ea typeface="+mn-ea"/>
                <a:cs typeface="+mn-cs"/>
              </a:rPr>
              <a:t>Bell Direction</a:t>
            </a:r>
          </a:p>
        </p:txBody>
      </p:sp>
      <p:graphicFrame>
        <p:nvGraphicFramePr>
          <p:cNvPr id="7" name="Diagram 6">
            <a:extLst>
              <a:ext uri="{FF2B5EF4-FFF2-40B4-BE49-F238E27FC236}">
                <a16:creationId xmlns:a16="http://schemas.microsoft.com/office/drawing/2014/main" id="{D5EF7A71-2469-650B-3969-3A5AFEFDD82B}"/>
              </a:ext>
            </a:extLst>
          </p:cNvPr>
          <p:cNvGraphicFramePr/>
          <p:nvPr>
            <p:extLst>
              <p:ext uri="{D42A27DB-BD31-4B8C-83A1-F6EECF244321}">
                <p14:modId xmlns:p14="http://schemas.microsoft.com/office/powerpoint/2010/main" val="10000220"/>
              </p:ext>
            </p:extLst>
          </p:nvPr>
        </p:nvGraphicFramePr>
        <p:xfrm>
          <a:off x="1161974" y="2086493"/>
          <a:ext cx="5583383" cy="336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3">
            <a:extLst>
              <a:ext uri="{FF2B5EF4-FFF2-40B4-BE49-F238E27FC236}">
                <a16:creationId xmlns:a16="http://schemas.microsoft.com/office/drawing/2014/main" id="{791E5535-1B6E-ACDA-9E69-1006B1500EDE}"/>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pic>
        <p:nvPicPr>
          <p:cNvPr id="5" name="Picture 4">
            <a:extLst>
              <a:ext uri="{FF2B5EF4-FFF2-40B4-BE49-F238E27FC236}">
                <a16:creationId xmlns:a16="http://schemas.microsoft.com/office/drawing/2014/main" id="{D7398AB8-2B14-957E-C983-3656E5307BEB}"/>
              </a:ext>
            </a:extLst>
          </p:cNvPr>
          <p:cNvPicPr>
            <a:picLocks noChangeAspect="1"/>
          </p:cNvPicPr>
          <p:nvPr/>
        </p:nvPicPr>
        <p:blipFill>
          <a:blip r:embed="rId7"/>
          <a:stretch>
            <a:fillRect/>
          </a:stretch>
        </p:blipFill>
        <p:spPr>
          <a:xfrm>
            <a:off x="7634495" y="1408176"/>
            <a:ext cx="3867150" cy="5010150"/>
          </a:xfrm>
          <a:prstGeom prst="rect">
            <a:avLst/>
          </a:prstGeom>
        </p:spPr>
      </p:pic>
    </p:spTree>
    <p:extLst>
      <p:ext uri="{BB962C8B-B14F-4D97-AF65-F5344CB8AC3E}">
        <p14:creationId xmlns:p14="http://schemas.microsoft.com/office/powerpoint/2010/main" val="2741912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3011345"/>
              </p:ext>
            </p:extLst>
          </p:nvPr>
        </p:nvGraphicFramePr>
        <p:xfrm>
          <a:off x="1979948" y="1229713"/>
          <a:ext cx="8226808"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4006283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04958135"/>
              </p:ext>
            </p:extLst>
          </p:nvPr>
        </p:nvGraphicFramePr>
        <p:xfrm>
          <a:off x="1979948" y="1229713"/>
          <a:ext cx="8226808"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711805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3"/>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Testing</a:t>
            </a:r>
          </a:p>
        </p:txBody>
      </p:sp>
      <p:pic>
        <p:nvPicPr>
          <p:cNvPr id="13" name="Picture 4" descr="flattening3">
            <a:extLst>
              <a:ext uri="{FF2B5EF4-FFF2-40B4-BE49-F238E27FC236}">
                <a16:creationId xmlns:a16="http://schemas.microsoft.com/office/drawing/2014/main" id="{64ABFB4E-B708-43AB-9367-8777448817E6}"/>
              </a:ext>
            </a:extLst>
          </p:cNvPr>
          <p:cNvPicPr>
            <a:picLocks noChangeAspect="1" noChangeArrowheads="1"/>
          </p:cNvPicPr>
          <p:nvPr/>
        </p:nvPicPr>
        <p:blipFill>
          <a:blip r:embed="rId3" cstate="print"/>
          <a:srcRect r="4977"/>
          <a:stretch>
            <a:fillRect/>
          </a:stretch>
        </p:blipFill>
        <p:spPr bwMode="auto">
          <a:xfrm>
            <a:off x="6822032" y="3908525"/>
            <a:ext cx="3493934" cy="2360766"/>
          </a:xfrm>
          <a:prstGeom prst="rect">
            <a:avLst/>
          </a:prstGeom>
          <a:noFill/>
          <a:ln w="19050">
            <a:solidFill>
              <a:srgbClr val="000000"/>
            </a:solidFill>
            <a:miter lim="800000"/>
            <a:headEnd/>
            <a:tailEnd/>
          </a:ln>
          <a:effectLst>
            <a:innerShdw blurRad="114300">
              <a:prstClr val="black"/>
            </a:innerShdw>
          </a:effectLst>
        </p:spPr>
      </p:pic>
      <p:pic>
        <p:nvPicPr>
          <p:cNvPr id="14" name="Picture 13" descr="Joint Test1">
            <a:extLst>
              <a:ext uri="{FF2B5EF4-FFF2-40B4-BE49-F238E27FC236}">
                <a16:creationId xmlns:a16="http://schemas.microsoft.com/office/drawing/2014/main" id="{844B287A-9C7B-4554-BE7D-E5FC2B4D02C9}"/>
              </a:ext>
            </a:extLst>
          </p:cNvPr>
          <p:cNvPicPr>
            <a:picLocks noChangeAspect="1" noChangeArrowheads="1"/>
          </p:cNvPicPr>
          <p:nvPr/>
        </p:nvPicPr>
        <p:blipFill>
          <a:blip r:embed="rId4" cstate="print"/>
          <a:srcRect/>
          <a:stretch>
            <a:fillRect/>
          </a:stretch>
        </p:blipFill>
        <p:spPr bwMode="auto">
          <a:xfrm>
            <a:off x="1981200" y="3941820"/>
            <a:ext cx="3543850" cy="2367087"/>
          </a:xfrm>
          <a:prstGeom prst="rect">
            <a:avLst/>
          </a:prstGeom>
          <a:noFill/>
          <a:ln w="12700">
            <a:solidFill>
              <a:srgbClr val="000000"/>
            </a:solidFill>
            <a:miter lim="800000"/>
            <a:headEnd/>
            <a:tailEnd/>
          </a:ln>
          <a:effectLst>
            <a:innerShdw blurRad="114300">
              <a:prstClr val="black"/>
            </a:innerShdw>
          </a:effectLst>
        </p:spPr>
      </p:pic>
      <p:grpSp>
        <p:nvGrpSpPr>
          <p:cNvPr id="16" name="Group 15">
            <a:extLst>
              <a:ext uri="{FF2B5EF4-FFF2-40B4-BE49-F238E27FC236}">
                <a16:creationId xmlns:a16="http://schemas.microsoft.com/office/drawing/2014/main" id="{1F521EFC-0BA4-4498-B0A3-3C263750975F}"/>
              </a:ext>
            </a:extLst>
          </p:cNvPr>
          <p:cNvGrpSpPr/>
          <p:nvPr/>
        </p:nvGrpSpPr>
        <p:grpSpPr>
          <a:xfrm>
            <a:off x="644022" y="1550873"/>
            <a:ext cx="9903517" cy="866750"/>
            <a:chOff x="660632" y="64595"/>
            <a:chExt cx="9903517" cy="866750"/>
          </a:xfrm>
        </p:grpSpPr>
        <p:sp>
          <p:nvSpPr>
            <p:cNvPr id="17" name="Rectangle 16">
              <a:extLst>
                <a:ext uri="{FF2B5EF4-FFF2-40B4-BE49-F238E27FC236}">
                  <a16:creationId xmlns:a16="http://schemas.microsoft.com/office/drawing/2014/main" id="{91DB3B75-9BC8-47F9-9293-32FC8E9656DA}"/>
                </a:ext>
              </a:extLst>
            </p:cNvPr>
            <p:cNvSpPr/>
            <p:nvPr/>
          </p:nvSpPr>
          <p:spPr>
            <a:xfrm>
              <a:off x="660633" y="64595"/>
              <a:ext cx="4624430" cy="8667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52DDB68F-7762-4891-AEDD-04C88B69076A}"/>
                </a:ext>
              </a:extLst>
            </p:cNvPr>
            <p:cNvSpPr txBox="1"/>
            <p:nvPr/>
          </p:nvSpPr>
          <p:spPr>
            <a:xfrm>
              <a:off x="660632" y="64595"/>
              <a:ext cx="9903517" cy="866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a:spcBef>
                  <a:spcPct val="0"/>
                </a:spcBef>
                <a:defRPr/>
              </a:pPr>
              <a:r>
                <a:rPr lang="en-US" altLang="en-US" sz="2400" dirty="0">
                  <a:solidFill>
                    <a:srgbClr val="000000"/>
                  </a:solidFill>
                </a:rPr>
                <a:t>Joint Test – Joints are Pressure (25 ft. Head) and Vacuum (-10.8 psi) tested while joint is u</a:t>
              </a:r>
              <a:r>
                <a:rPr lang="en-US" sz="2400" dirty="0"/>
                <a:t>ndeflected and at 5% deflection</a:t>
              </a:r>
            </a:p>
          </p:txBody>
        </p:sp>
      </p:grpSp>
      <p:grpSp>
        <p:nvGrpSpPr>
          <p:cNvPr id="20" name="Group 19">
            <a:extLst>
              <a:ext uri="{FF2B5EF4-FFF2-40B4-BE49-F238E27FC236}">
                <a16:creationId xmlns:a16="http://schemas.microsoft.com/office/drawing/2014/main" id="{8F44754A-39B0-4AB5-9517-AAF7A5704BA8}"/>
              </a:ext>
            </a:extLst>
          </p:cNvPr>
          <p:cNvGrpSpPr/>
          <p:nvPr/>
        </p:nvGrpSpPr>
        <p:grpSpPr>
          <a:xfrm>
            <a:off x="678282" y="2746346"/>
            <a:ext cx="9903517" cy="866750"/>
            <a:chOff x="660632" y="64595"/>
            <a:chExt cx="9903517" cy="866750"/>
          </a:xfrm>
        </p:grpSpPr>
        <p:sp>
          <p:nvSpPr>
            <p:cNvPr id="21" name="Rectangle 20">
              <a:extLst>
                <a:ext uri="{FF2B5EF4-FFF2-40B4-BE49-F238E27FC236}">
                  <a16:creationId xmlns:a16="http://schemas.microsoft.com/office/drawing/2014/main" id="{3538EC79-9EAB-46DF-AA62-C259E6FDD155}"/>
                </a:ext>
              </a:extLst>
            </p:cNvPr>
            <p:cNvSpPr/>
            <p:nvPr/>
          </p:nvSpPr>
          <p:spPr>
            <a:xfrm>
              <a:off x="660633" y="64595"/>
              <a:ext cx="4624430" cy="8667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3773F5CF-50DD-4997-BF5F-E28DBB32C490}"/>
                </a:ext>
              </a:extLst>
            </p:cNvPr>
            <p:cNvSpPr txBox="1"/>
            <p:nvPr/>
          </p:nvSpPr>
          <p:spPr>
            <a:xfrm>
              <a:off x="660632" y="64595"/>
              <a:ext cx="9903517" cy="866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a:spcBef>
                  <a:spcPct val="0"/>
                </a:spcBef>
                <a:defRPr/>
              </a:pPr>
              <a:r>
                <a:rPr lang="en-US" altLang="en-US" sz="2400" dirty="0">
                  <a:solidFill>
                    <a:srgbClr val="000000"/>
                  </a:solidFill>
                </a:rPr>
                <a:t>Flattening Test – Pipe is flattened between parallel plates up to 60% of Diameter without splitting or cracking</a:t>
              </a:r>
            </a:p>
          </p:txBody>
        </p:sp>
      </p:grpSp>
      <p:sp>
        <p:nvSpPr>
          <p:cNvPr id="2" name="Title 3">
            <a:extLst>
              <a:ext uri="{FF2B5EF4-FFF2-40B4-BE49-F238E27FC236}">
                <a16:creationId xmlns:a16="http://schemas.microsoft.com/office/drawing/2014/main" id="{01826937-A330-F1A0-D42A-DBDF4847AA03}"/>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11858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13474"/>
          <a:stretch/>
        </p:blipFill>
        <p:spPr>
          <a:xfrm>
            <a:off x="3554569" y="3348256"/>
            <a:ext cx="4156652" cy="3388481"/>
          </a:xfrm>
          <a:prstGeom prst="rect">
            <a:avLst/>
          </a:prstGeom>
          <a:ln>
            <a:solidFill>
              <a:schemeClr val="tx1"/>
            </a:solidFill>
          </a:ln>
        </p:spPr>
      </p:pic>
      <p:sp>
        <p:nvSpPr>
          <p:cNvPr id="3" name="TextBox 5"/>
          <p:cNvSpPr txBox="1">
            <a:spLocks noChangeArrowheads="1"/>
          </p:cNvSpPr>
          <p:nvPr/>
        </p:nvSpPr>
        <p:spPr bwMode="auto">
          <a:xfrm>
            <a:off x="2205037" y="2285439"/>
            <a:ext cx="7781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defRPr/>
            </a:pPr>
            <a:r>
              <a:rPr lang="en-US" altLang="en-US" sz="2400" dirty="0">
                <a:solidFill>
                  <a:srgbClr val="000000"/>
                </a:solidFill>
              </a:rPr>
              <a:t>Impact test performed under ASTM D2444</a:t>
            </a:r>
          </a:p>
          <a:p>
            <a:pPr marL="342900" indent="-342900">
              <a:spcBef>
                <a:spcPct val="0"/>
              </a:spcBef>
              <a:defRPr/>
            </a:pPr>
            <a:r>
              <a:rPr lang="en-US" altLang="en-US" sz="2400" dirty="0">
                <a:solidFill>
                  <a:srgbClr val="000000"/>
                </a:solidFill>
              </a:rPr>
              <a:t>Pipe must withstand minimum 220 ft-lb impact strength</a:t>
            </a:r>
          </a:p>
        </p:txBody>
      </p:sp>
      <p:sp>
        <p:nvSpPr>
          <p:cNvPr id="5" name="Title 3"/>
          <p:cNvSpPr txBox="1">
            <a:spLocks/>
          </p:cNvSpPr>
          <p:nvPr/>
        </p:nvSpPr>
        <p:spPr bwMode="auto">
          <a:xfrm>
            <a:off x="1524000" y="1210737"/>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fontAlgn="auto" hangingPunct="1">
              <a:spcAft>
                <a:spcPts val="0"/>
              </a:spcAft>
              <a:defRPr/>
            </a:pPr>
            <a:r>
              <a:rPr lang="en-US" altLang="en-US" sz="2800" b="1" dirty="0">
                <a:solidFill>
                  <a:schemeClr val="accent5"/>
                </a:solidFill>
                <a:latin typeface="+mn-lt"/>
                <a:cs typeface="+mn-cs"/>
              </a:rPr>
              <a:t> Impact Test</a:t>
            </a:r>
          </a:p>
        </p:txBody>
      </p:sp>
      <p:cxnSp>
        <p:nvCxnSpPr>
          <p:cNvPr id="12" name="Straight Arrow Connector 11"/>
          <p:cNvCxnSpPr/>
          <p:nvPr/>
        </p:nvCxnSpPr>
        <p:spPr>
          <a:xfrm flipH="1">
            <a:off x="5941452" y="4584879"/>
            <a:ext cx="16459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97083" y="4169380"/>
            <a:ext cx="1172033" cy="830997"/>
          </a:xfrm>
          <a:prstGeom prst="rect">
            <a:avLst/>
          </a:prstGeom>
          <a:noFill/>
        </p:spPr>
        <p:txBody>
          <a:bodyPr wrap="square" rtlCol="0">
            <a:spAutoFit/>
          </a:bodyPr>
          <a:lstStyle/>
          <a:p>
            <a:r>
              <a:rPr lang="en-US" sz="2400" b="1" dirty="0">
                <a:solidFill>
                  <a:srgbClr val="FF0000"/>
                </a:solidFill>
              </a:rPr>
              <a:t>Falling Tup</a:t>
            </a:r>
          </a:p>
        </p:txBody>
      </p:sp>
      <p:cxnSp>
        <p:nvCxnSpPr>
          <p:cNvPr id="15" name="Straight Arrow Connector 14"/>
          <p:cNvCxnSpPr/>
          <p:nvPr/>
        </p:nvCxnSpPr>
        <p:spPr>
          <a:xfrm>
            <a:off x="3468707" y="5396247"/>
            <a:ext cx="11887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382536" y="4980748"/>
            <a:ext cx="1172033" cy="830997"/>
          </a:xfrm>
          <a:prstGeom prst="rect">
            <a:avLst/>
          </a:prstGeom>
          <a:noFill/>
        </p:spPr>
        <p:txBody>
          <a:bodyPr wrap="square" rtlCol="0">
            <a:spAutoFit/>
          </a:bodyPr>
          <a:lstStyle/>
          <a:p>
            <a:r>
              <a:rPr lang="en-US" sz="2400" b="1" dirty="0">
                <a:solidFill>
                  <a:srgbClr val="FF0000"/>
                </a:solidFill>
              </a:rPr>
              <a:t>Pipe Sample</a:t>
            </a:r>
          </a:p>
        </p:txBody>
      </p:sp>
      <p:sp>
        <p:nvSpPr>
          <p:cNvPr id="2" name="Title 3">
            <a:extLst>
              <a:ext uri="{FF2B5EF4-FFF2-40B4-BE49-F238E27FC236}">
                <a16:creationId xmlns:a16="http://schemas.microsoft.com/office/drawing/2014/main" id="{AA257FD2-F2B3-D45A-D3E7-4A3BB6581FFB}"/>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2991391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3"/>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Misconceptions</a:t>
            </a:r>
          </a:p>
        </p:txBody>
      </p:sp>
      <p:grpSp>
        <p:nvGrpSpPr>
          <p:cNvPr id="16" name="Group 15">
            <a:extLst>
              <a:ext uri="{FF2B5EF4-FFF2-40B4-BE49-F238E27FC236}">
                <a16:creationId xmlns:a16="http://schemas.microsoft.com/office/drawing/2014/main" id="{1F521EFC-0BA4-4498-B0A3-3C263750975F}"/>
              </a:ext>
            </a:extLst>
          </p:cNvPr>
          <p:cNvGrpSpPr/>
          <p:nvPr/>
        </p:nvGrpSpPr>
        <p:grpSpPr>
          <a:xfrm>
            <a:off x="644023" y="1550873"/>
            <a:ext cx="7662233" cy="866750"/>
            <a:chOff x="660633" y="64595"/>
            <a:chExt cx="7662233" cy="866750"/>
          </a:xfrm>
        </p:grpSpPr>
        <p:sp>
          <p:nvSpPr>
            <p:cNvPr id="17" name="Rectangle 16">
              <a:extLst>
                <a:ext uri="{FF2B5EF4-FFF2-40B4-BE49-F238E27FC236}">
                  <a16:creationId xmlns:a16="http://schemas.microsoft.com/office/drawing/2014/main" id="{91DB3B75-9BC8-47F9-9293-32FC8E9656DA}"/>
                </a:ext>
              </a:extLst>
            </p:cNvPr>
            <p:cNvSpPr/>
            <p:nvPr/>
          </p:nvSpPr>
          <p:spPr>
            <a:xfrm>
              <a:off x="660633" y="64595"/>
              <a:ext cx="4624430" cy="8667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52DDB68F-7762-4891-AEDD-04C88B69076A}"/>
                </a:ext>
              </a:extLst>
            </p:cNvPr>
            <p:cNvSpPr txBox="1"/>
            <p:nvPr/>
          </p:nvSpPr>
          <p:spPr>
            <a:xfrm>
              <a:off x="660633" y="64595"/>
              <a:ext cx="7662233" cy="866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a:spcBef>
                  <a:spcPct val="0"/>
                </a:spcBef>
                <a:defRPr/>
              </a:pPr>
              <a:r>
                <a:rPr lang="en-US" altLang="en-US" sz="2400" dirty="0">
                  <a:solidFill>
                    <a:srgbClr val="000000"/>
                  </a:solidFill>
                </a:rPr>
                <a:t>C-900 Gaskets VS 3034/F679 Gaskets</a:t>
              </a:r>
            </a:p>
          </p:txBody>
        </p:sp>
      </p:grpSp>
      <p:grpSp>
        <p:nvGrpSpPr>
          <p:cNvPr id="20" name="Group 19">
            <a:extLst>
              <a:ext uri="{FF2B5EF4-FFF2-40B4-BE49-F238E27FC236}">
                <a16:creationId xmlns:a16="http://schemas.microsoft.com/office/drawing/2014/main" id="{8F44754A-39B0-4AB5-9517-AAF7A5704BA8}"/>
              </a:ext>
            </a:extLst>
          </p:cNvPr>
          <p:cNvGrpSpPr/>
          <p:nvPr/>
        </p:nvGrpSpPr>
        <p:grpSpPr>
          <a:xfrm>
            <a:off x="678283" y="2637278"/>
            <a:ext cx="7034482" cy="975818"/>
            <a:chOff x="660633" y="-44473"/>
            <a:chExt cx="9416879" cy="975818"/>
          </a:xfrm>
        </p:grpSpPr>
        <p:sp>
          <p:nvSpPr>
            <p:cNvPr id="21" name="Rectangle 20">
              <a:extLst>
                <a:ext uri="{FF2B5EF4-FFF2-40B4-BE49-F238E27FC236}">
                  <a16:creationId xmlns:a16="http://schemas.microsoft.com/office/drawing/2014/main" id="{3538EC79-9EAB-46DF-AA62-C259E6FDD155}"/>
                </a:ext>
              </a:extLst>
            </p:cNvPr>
            <p:cNvSpPr/>
            <p:nvPr/>
          </p:nvSpPr>
          <p:spPr>
            <a:xfrm>
              <a:off x="660633" y="64595"/>
              <a:ext cx="4624430" cy="8667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3773F5CF-50DD-4997-BF5F-E28DBB32C490}"/>
                </a:ext>
              </a:extLst>
            </p:cNvPr>
            <p:cNvSpPr txBox="1"/>
            <p:nvPr/>
          </p:nvSpPr>
          <p:spPr>
            <a:xfrm>
              <a:off x="660633" y="-44473"/>
              <a:ext cx="9416879" cy="866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a:spcBef>
                  <a:spcPct val="0"/>
                </a:spcBef>
                <a:defRPr/>
              </a:pPr>
              <a:r>
                <a:rPr lang="en-US" altLang="en-US" sz="2400" dirty="0">
                  <a:solidFill>
                    <a:srgbClr val="000000"/>
                  </a:solidFill>
                </a:rPr>
                <a:t>PVC Gravity Sewer joints regarding infiltration/exfiltration</a:t>
              </a:r>
            </a:p>
          </p:txBody>
        </p:sp>
      </p:grpSp>
      <p:grpSp>
        <p:nvGrpSpPr>
          <p:cNvPr id="24" name="Group 23">
            <a:extLst>
              <a:ext uri="{FF2B5EF4-FFF2-40B4-BE49-F238E27FC236}">
                <a16:creationId xmlns:a16="http://schemas.microsoft.com/office/drawing/2014/main" id="{65C76D3D-61EC-4992-BB83-313494DD79AD}"/>
              </a:ext>
            </a:extLst>
          </p:cNvPr>
          <p:cNvGrpSpPr/>
          <p:nvPr/>
        </p:nvGrpSpPr>
        <p:grpSpPr>
          <a:xfrm>
            <a:off x="644023" y="3749055"/>
            <a:ext cx="7627974" cy="916689"/>
            <a:chOff x="412729" y="64595"/>
            <a:chExt cx="7627974" cy="916689"/>
          </a:xfrm>
        </p:grpSpPr>
        <p:sp>
          <p:nvSpPr>
            <p:cNvPr id="25" name="Rectangle 24">
              <a:extLst>
                <a:ext uri="{FF2B5EF4-FFF2-40B4-BE49-F238E27FC236}">
                  <a16:creationId xmlns:a16="http://schemas.microsoft.com/office/drawing/2014/main" id="{078ABAAD-7E36-4F01-820B-3E002F50777F}"/>
                </a:ext>
              </a:extLst>
            </p:cNvPr>
            <p:cNvSpPr/>
            <p:nvPr/>
          </p:nvSpPr>
          <p:spPr>
            <a:xfrm>
              <a:off x="660633" y="64595"/>
              <a:ext cx="4624430" cy="8667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6" name="TextBox 25">
              <a:extLst>
                <a:ext uri="{FF2B5EF4-FFF2-40B4-BE49-F238E27FC236}">
                  <a16:creationId xmlns:a16="http://schemas.microsoft.com/office/drawing/2014/main" id="{A89512C9-3021-4733-972F-1CBF1F6EB263}"/>
                </a:ext>
              </a:extLst>
            </p:cNvPr>
            <p:cNvSpPr txBox="1"/>
            <p:nvPr/>
          </p:nvSpPr>
          <p:spPr>
            <a:xfrm>
              <a:off x="412729" y="114534"/>
              <a:ext cx="7627974" cy="866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a:spcBef>
                  <a:spcPct val="0"/>
                </a:spcBef>
                <a:defRPr/>
              </a:pPr>
              <a:r>
                <a:rPr lang="en-US" altLang="en-US" sz="2400" dirty="0">
                  <a:solidFill>
                    <a:srgbClr val="000000"/>
                  </a:solidFill>
                </a:rPr>
                <a:t>PVC Gravity Sewer Joints and internal pressure</a:t>
              </a:r>
            </a:p>
          </p:txBody>
        </p:sp>
      </p:grpSp>
      <p:pic>
        <p:nvPicPr>
          <p:cNvPr id="3" name="Picture 2" descr="A picture containing table, mirror, game&#10;&#10;Description automatically generated">
            <a:extLst>
              <a:ext uri="{FF2B5EF4-FFF2-40B4-BE49-F238E27FC236}">
                <a16:creationId xmlns:a16="http://schemas.microsoft.com/office/drawing/2014/main" id="{9A81C752-96D2-466D-87F4-B6D9B03546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14" b="19270"/>
          <a:stretch/>
        </p:blipFill>
        <p:spPr>
          <a:xfrm>
            <a:off x="1599071" y="4615805"/>
            <a:ext cx="6014793" cy="1998538"/>
          </a:xfrm>
          <a:prstGeom prst="rect">
            <a:avLst/>
          </a:prstGeom>
        </p:spPr>
      </p:pic>
      <p:pic>
        <p:nvPicPr>
          <p:cNvPr id="5" name="Picture 4" descr="A picture containing table, cup, sitting, coffee&#10;&#10;Description automatically generated">
            <a:extLst>
              <a:ext uri="{FF2B5EF4-FFF2-40B4-BE49-F238E27FC236}">
                <a16:creationId xmlns:a16="http://schemas.microsoft.com/office/drawing/2014/main" id="{D8C403A9-C746-4C99-9A59-E1A5846995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6287" y="1213415"/>
            <a:ext cx="4115714" cy="3855775"/>
          </a:xfrm>
          <a:prstGeom prst="rect">
            <a:avLst/>
          </a:prstGeom>
        </p:spPr>
      </p:pic>
      <p:sp>
        <p:nvSpPr>
          <p:cNvPr id="2" name="Arrow: Right 1">
            <a:extLst>
              <a:ext uri="{FF2B5EF4-FFF2-40B4-BE49-F238E27FC236}">
                <a16:creationId xmlns:a16="http://schemas.microsoft.com/office/drawing/2014/main" id="{73F7E48D-6A51-4913-8007-6B976736D107}"/>
              </a:ext>
            </a:extLst>
          </p:cNvPr>
          <p:cNvSpPr/>
          <p:nvPr/>
        </p:nvSpPr>
        <p:spPr>
          <a:xfrm rot="11301395">
            <a:off x="5373129" y="6499358"/>
            <a:ext cx="963679" cy="22996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79FDC6D-7E67-435C-946C-4D146BC8C370}"/>
              </a:ext>
            </a:extLst>
          </p:cNvPr>
          <p:cNvSpPr txBox="1"/>
          <p:nvPr/>
        </p:nvSpPr>
        <p:spPr>
          <a:xfrm>
            <a:off x="6539511" y="6180967"/>
            <a:ext cx="7467600" cy="866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1750" rIns="0" bIns="31750" numCol="1" spcCol="1270" anchor="ctr" anchorCtr="0">
            <a:noAutofit/>
          </a:bodyPr>
          <a:lstStyle/>
          <a:p>
            <a:pPr>
              <a:spcBef>
                <a:spcPct val="0"/>
              </a:spcBef>
              <a:defRPr/>
            </a:pPr>
            <a:r>
              <a:rPr lang="en-US" altLang="en-US" sz="1600" b="1" dirty="0">
                <a:solidFill>
                  <a:srgbClr val="000000"/>
                </a:solidFill>
              </a:rPr>
              <a:t>Gasket</a:t>
            </a:r>
          </a:p>
        </p:txBody>
      </p:sp>
      <p:sp>
        <p:nvSpPr>
          <p:cNvPr id="4" name="Title 3">
            <a:extLst>
              <a:ext uri="{FF2B5EF4-FFF2-40B4-BE49-F238E27FC236}">
                <a16:creationId xmlns:a16="http://schemas.microsoft.com/office/drawing/2014/main" id="{E79DE6CD-24DF-9B27-08CB-FAFDCC0BB004}"/>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31033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524000" y="1210737"/>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fontAlgn="auto" hangingPunct="1">
              <a:spcAft>
                <a:spcPts val="0"/>
              </a:spcAft>
              <a:defRPr/>
            </a:pPr>
            <a:r>
              <a:rPr lang="en-US" altLang="en-US" sz="2800" b="1" dirty="0">
                <a:solidFill>
                  <a:schemeClr val="accent5"/>
                </a:solidFill>
                <a:latin typeface="+mn-lt"/>
                <a:cs typeface="+mn-cs"/>
              </a:rPr>
              <a:t>Biological Resistance</a:t>
            </a:r>
          </a:p>
        </p:txBody>
      </p:sp>
      <p:sp>
        <p:nvSpPr>
          <p:cNvPr id="14" name="Freeform: Shape 13">
            <a:extLst>
              <a:ext uri="{FF2B5EF4-FFF2-40B4-BE49-F238E27FC236}">
                <a16:creationId xmlns:a16="http://schemas.microsoft.com/office/drawing/2014/main" id="{5943E7DB-8445-4122-9585-DD465E77C141}"/>
              </a:ext>
            </a:extLst>
          </p:cNvPr>
          <p:cNvSpPr/>
          <p:nvPr/>
        </p:nvSpPr>
        <p:spPr>
          <a:xfrm>
            <a:off x="345694" y="1811305"/>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lvl="1">
              <a:lnSpc>
                <a:spcPct val="150000"/>
              </a:lnSpc>
              <a:spcBef>
                <a:spcPts val="1200"/>
              </a:spcBef>
            </a:pPr>
            <a:r>
              <a:rPr lang="en-US" altLang="en-US" sz="2200" dirty="0">
                <a:solidFill>
                  <a:srgbClr val="000000"/>
                </a:solidFill>
              </a:rPr>
              <a:t>Resistant to microorganism attacks</a:t>
            </a:r>
            <a:endParaRPr lang="en-US" altLang="en-US" sz="2200" dirty="0">
              <a:solidFill>
                <a:srgbClr val="FF0000"/>
              </a:solidFill>
            </a:endParaRPr>
          </a:p>
          <a:p>
            <a:pPr lvl="0"/>
            <a:r>
              <a:rPr lang="en-US" sz="2400" dirty="0"/>
              <a:t> </a:t>
            </a:r>
          </a:p>
        </p:txBody>
      </p:sp>
      <p:sp>
        <p:nvSpPr>
          <p:cNvPr id="15" name="Freeform: Shape 14">
            <a:extLst>
              <a:ext uri="{FF2B5EF4-FFF2-40B4-BE49-F238E27FC236}">
                <a16:creationId xmlns:a16="http://schemas.microsoft.com/office/drawing/2014/main" id="{732A47FE-0695-4753-9999-9C73FBFE1BF9}"/>
              </a:ext>
            </a:extLst>
          </p:cNvPr>
          <p:cNvSpPr/>
          <p:nvPr/>
        </p:nvSpPr>
        <p:spPr>
          <a:xfrm>
            <a:off x="345694" y="2835580"/>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lvl="1">
              <a:lnSpc>
                <a:spcPct val="150000"/>
              </a:lnSpc>
              <a:spcBef>
                <a:spcPct val="0"/>
              </a:spcBef>
            </a:pPr>
            <a:r>
              <a:rPr lang="en-US" altLang="en-US" sz="2200" dirty="0">
                <a:solidFill>
                  <a:srgbClr val="000000"/>
                </a:solidFill>
              </a:rPr>
              <a:t>Smooth walls resist colony growth</a:t>
            </a:r>
          </a:p>
          <a:p>
            <a:pPr lvl="0"/>
            <a:r>
              <a:rPr lang="en-US" sz="2400" dirty="0"/>
              <a:t> </a:t>
            </a:r>
          </a:p>
        </p:txBody>
      </p:sp>
      <p:sp>
        <p:nvSpPr>
          <p:cNvPr id="16" name="Freeform: Shape 15">
            <a:extLst>
              <a:ext uri="{FF2B5EF4-FFF2-40B4-BE49-F238E27FC236}">
                <a16:creationId xmlns:a16="http://schemas.microsoft.com/office/drawing/2014/main" id="{E69789D2-7296-4371-950B-B4A956B239A1}"/>
              </a:ext>
            </a:extLst>
          </p:cNvPr>
          <p:cNvSpPr/>
          <p:nvPr/>
        </p:nvSpPr>
        <p:spPr>
          <a:xfrm>
            <a:off x="405011" y="3837670"/>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lvl="1">
              <a:lnSpc>
                <a:spcPct val="150000"/>
              </a:lnSpc>
              <a:spcBef>
                <a:spcPct val="0"/>
              </a:spcBef>
            </a:pPr>
            <a:r>
              <a:rPr lang="en-US" altLang="en-US" sz="2200" dirty="0">
                <a:solidFill>
                  <a:srgbClr val="000000"/>
                </a:solidFill>
              </a:rPr>
              <a:t>Bacterial byproducts in sewers are not a factor</a:t>
            </a:r>
            <a:endParaRPr lang="en-US" altLang="en-US" sz="2200" dirty="0">
              <a:solidFill>
                <a:srgbClr val="FF0000"/>
              </a:solidFill>
            </a:endParaRPr>
          </a:p>
          <a:p>
            <a:pPr lvl="0"/>
            <a:r>
              <a:rPr lang="en-US" sz="2400" dirty="0"/>
              <a:t> </a:t>
            </a:r>
          </a:p>
        </p:txBody>
      </p:sp>
      <p:pic>
        <p:nvPicPr>
          <p:cNvPr id="1026" name="Picture 2" descr="ISO Safety Label Sign - Warning: Biological hazard Symbol - Self adhesive  sticker 100mm x 100mm: Amazon.com: Industrial &amp; Scientific">
            <a:extLst>
              <a:ext uri="{FF2B5EF4-FFF2-40B4-BE49-F238E27FC236}">
                <a16:creationId xmlns:a16="http://schemas.microsoft.com/office/drawing/2014/main" id="{CF7894E5-3F19-4BD6-9F9F-301D65E786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120"/>
          <a:stretch/>
        </p:blipFill>
        <p:spPr bwMode="auto">
          <a:xfrm>
            <a:off x="8916314" y="2065396"/>
            <a:ext cx="2162175" cy="19005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77E786A-4782-41DB-B25A-F23E7E838C5D}"/>
              </a:ext>
            </a:extLst>
          </p:cNvPr>
          <p:cNvPicPr>
            <a:picLocks noChangeAspect="1"/>
          </p:cNvPicPr>
          <p:nvPr/>
        </p:nvPicPr>
        <p:blipFill>
          <a:blip r:embed="rId3" cstate="print"/>
          <a:stretch>
            <a:fillRect/>
          </a:stretch>
        </p:blipFill>
        <p:spPr>
          <a:xfrm>
            <a:off x="4844041" y="4720775"/>
            <a:ext cx="2503918" cy="1669279"/>
          </a:xfrm>
          <a:prstGeom prst="rect">
            <a:avLst/>
          </a:prstGeom>
          <a:ln>
            <a:solidFill>
              <a:schemeClr val="tx1"/>
            </a:solidFill>
          </a:ln>
        </p:spPr>
      </p:pic>
      <p:sp>
        <p:nvSpPr>
          <p:cNvPr id="3" name="Title 3">
            <a:extLst>
              <a:ext uri="{FF2B5EF4-FFF2-40B4-BE49-F238E27FC236}">
                <a16:creationId xmlns:a16="http://schemas.microsoft.com/office/drawing/2014/main" id="{16B6ACBA-934E-E86E-124F-7EEF1863C6E7}"/>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198081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524000" y="1210737"/>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fontAlgn="auto" hangingPunct="1">
              <a:spcAft>
                <a:spcPts val="0"/>
              </a:spcAft>
              <a:defRPr/>
            </a:pPr>
            <a:r>
              <a:rPr lang="en-US" altLang="en-US" sz="2800" b="1" dirty="0">
                <a:solidFill>
                  <a:schemeClr val="accent5"/>
                </a:solidFill>
                <a:latin typeface="+mn-lt"/>
                <a:cs typeface="+mn-cs"/>
              </a:rPr>
              <a:t>Roots and joint integrity</a:t>
            </a:r>
          </a:p>
        </p:txBody>
      </p:sp>
      <p:sp>
        <p:nvSpPr>
          <p:cNvPr id="14" name="Freeform: Shape 13">
            <a:extLst>
              <a:ext uri="{FF2B5EF4-FFF2-40B4-BE49-F238E27FC236}">
                <a16:creationId xmlns:a16="http://schemas.microsoft.com/office/drawing/2014/main" id="{5943E7DB-8445-4122-9585-DD465E77C141}"/>
              </a:ext>
            </a:extLst>
          </p:cNvPr>
          <p:cNvSpPr/>
          <p:nvPr/>
        </p:nvSpPr>
        <p:spPr>
          <a:xfrm>
            <a:off x="414806" y="1629036"/>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lvl="1">
              <a:lnSpc>
                <a:spcPct val="150000"/>
              </a:lnSpc>
              <a:spcBef>
                <a:spcPts val="1200"/>
              </a:spcBef>
            </a:pPr>
            <a:r>
              <a:rPr lang="en-US" altLang="en-US" sz="2200" dirty="0">
                <a:solidFill>
                  <a:srgbClr val="000000"/>
                </a:solidFill>
              </a:rPr>
              <a:t>Water-tight joints</a:t>
            </a:r>
            <a:endParaRPr lang="en-US" sz="2400" dirty="0"/>
          </a:p>
        </p:txBody>
      </p:sp>
      <p:sp>
        <p:nvSpPr>
          <p:cNvPr id="15" name="Freeform: Shape 14">
            <a:extLst>
              <a:ext uri="{FF2B5EF4-FFF2-40B4-BE49-F238E27FC236}">
                <a16:creationId xmlns:a16="http://schemas.microsoft.com/office/drawing/2014/main" id="{732A47FE-0695-4753-9999-9C73FBFE1BF9}"/>
              </a:ext>
            </a:extLst>
          </p:cNvPr>
          <p:cNvSpPr/>
          <p:nvPr/>
        </p:nvSpPr>
        <p:spPr>
          <a:xfrm>
            <a:off x="414806" y="2913376"/>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lvl="1">
              <a:lnSpc>
                <a:spcPct val="150000"/>
              </a:lnSpc>
              <a:spcBef>
                <a:spcPct val="0"/>
              </a:spcBef>
            </a:pPr>
            <a:r>
              <a:rPr lang="en-US" altLang="en-US" sz="2200" dirty="0">
                <a:solidFill>
                  <a:srgbClr val="000000"/>
                </a:solidFill>
              </a:rPr>
              <a:t>No leakage allowed</a:t>
            </a:r>
          </a:p>
          <a:p>
            <a:pPr lvl="0"/>
            <a:r>
              <a:rPr lang="en-US" sz="2400" dirty="0"/>
              <a:t> </a:t>
            </a:r>
          </a:p>
        </p:txBody>
      </p:sp>
      <p:sp>
        <p:nvSpPr>
          <p:cNvPr id="16" name="Freeform: Shape 15">
            <a:extLst>
              <a:ext uri="{FF2B5EF4-FFF2-40B4-BE49-F238E27FC236}">
                <a16:creationId xmlns:a16="http://schemas.microsoft.com/office/drawing/2014/main" id="{E69789D2-7296-4371-950B-B4A956B239A1}"/>
              </a:ext>
            </a:extLst>
          </p:cNvPr>
          <p:cNvSpPr/>
          <p:nvPr/>
        </p:nvSpPr>
        <p:spPr>
          <a:xfrm>
            <a:off x="474123" y="3943572"/>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lvl="1">
              <a:lnSpc>
                <a:spcPct val="150000"/>
              </a:lnSpc>
              <a:spcBef>
                <a:spcPct val="0"/>
              </a:spcBef>
            </a:pPr>
            <a:r>
              <a:rPr lang="en-US" altLang="en-US" sz="2200" dirty="0">
                <a:solidFill>
                  <a:srgbClr val="000000"/>
                </a:solidFill>
              </a:rPr>
              <a:t>Gasket and joint prevent infill and exfiltration</a:t>
            </a:r>
            <a:endParaRPr lang="en-US" altLang="en-US" sz="2200" dirty="0">
              <a:solidFill>
                <a:srgbClr val="FF0000"/>
              </a:solidFill>
            </a:endParaRPr>
          </a:p>
          <a:p>
            <a:pPr lvl="0"/>
            <a:r>
              <a:rPr lang="en-US" sz="2400" dirty="0"/>
              <a:t> </a:t>
            </a:r>
          </a:p>
        </p:txBody>
      </p:sp>
      <p:pic>
        <p:nvPicPr>
          <p:cNvPr id="4" name="Picture 3">
            <a:extLst>
              <a:ext uri="{FF2B5EF4-FFF2-40B4-BE49-F238E27FC236}">
                <a16:creationId xmlns:a16="http://schemas.microsoft.com/office/drawing/2014/main" id="{C789E01C-0226-4E95-BEA9-40B0E0396035}"/>
              </a:ext>
            </a:extLst>
          </p:cNvPr>
          <p:cNvPicPr>
            <a:picLocks noChangeAspect="1"/>
          </p:cNvPicPr>
          <p:nvPr/>
        </p:nvPicPr>
        <p:blipFill>
          <a:blip r:embed="rId2"/>
          <a:stretch>
            <a:fillRect/>
          </a:stretch>
        </p:blipFill>
        <p:spPr>
          <a:xfrm>
            <a:off x="7755270" y="2160728"/>
            <a:ext cx="3747496" cy="4399560"/>
          </a:xfrm>
          <a:prstGeom prst="rect">
            <a:avLst/>
          </a:prstGeom>
        </p:spPr>
      </p:pic>
      <p:sp>
        <p:nvSpPr>
          <p:cNvPr id="3" name="Title 3">
            <a:extLst>
              <a:ext uri="{FF2B5EF4-FFF2-40B4-BE49-F238E27FC236}">
                <a16:creationId xmlns:a16="http://schemas.microsoft.com/office/drawing/2014/main" id="{A79C9AB8-704F-5DD1-08A1-08BC3C95ABEE}"/>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224809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B351D0-290E-412E-9CE8-311250D42868}"/>
              </a:ext>
            </a:extLst>
          </p:cNvPr>
          <p:cNvPicPr>
            <a:picLocks noChangeAspect="1"/>
          </p:cNvPicPr>
          <p:nvPr/>
        </p:nvPicPr>
        <p:blipFill>
          <a:blip r:embed="rId2"/>
          <a:stretch>
            <a:fillRect/>
          </a:stretch>
        </p:blipFill>
        <p:spPr>
          <a:xfrm>
            <a:off x="6166883" y="3300780"/>
            <a:ext cx="5982537" cy="3054554"/>
          </a:xfrm>
          <a:prstGeom prst="rect">
            <a:avLst/>
          </a:prstGeom>
        </p:spPr>
      </p:pic>
      <p:sp>
        <p:nvSpPr>
          <p:cNvPr id="5" name="Title 3"/>
          <p:cNvSpPr txBox="1">
            <a:spLocks/>
          </p:cNvSpPr>
          <p:nvPr/>
        </p:nvSpPr>
        <p:spPr bwMode="auto">
          <a:xfrm>
            <a:off x="1524000" y="1210737"/>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fontAlgn="auto" hangingPunct="1">
              <a:spcAft>
                <a:spcPts val="0"/>
              </a:spcAft>
              <a:defRPr/>
            </a:pPr>
            <a:r>
              <a:rPr lang="en-US" altLang="en-US" sz="2800" b="1" dirty="0">
                <a:solidFill>
                  <a:schemeClr val="accent5"/>
                </a:solidFill>
                <a:latin typeface="+mn-lt"/>
                <a:cs typeface="+mn-cs"/>
              </a:rPr>
              <a:t>Abrasion and weathering</a:t>
            </a:r>
          </a:p>
        </p:txBody>
      </p:sp>
      <p:sp>
        <p:nvSpPr>
          <p:cNvPr id="14" name="Freeform: Shape 13">
            <a:extLst>
              <a:ext uri="{FF2B5EF4-FFF2-40B4-BE49-F238E27FC236}">
                <a16:creationId xmlns:a16="http://schemas.microsoft.com/office/drawing/2014/main" id="{5943E7DB-8445-4122-9585-DD465E77C141}"/>
              </a:ext>
            </a:extLst>
          </p:cNvPr>
          <p:cNvSpPr/>
          <p:nvPr/>
        </p:nvSpPr>
        <p:spPr>
          <a:xfrm>
            <a:off x="420122" y="1788515"/>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lvl="1">
              <a:lnSpc>
                <a:spcPct val="150000"/>
              </a:lnSpc>
              <a:spcBef>
                <a:spcPts val="1200"/>
              </a:spcBef>
            </a:pPr>
            <a:r>
              <a:rPr lang="en-US" altLang="en-US" sz="2000" dirty="0">
                <a:solidFill>
                  <a:srgbClr val="000000"/>
                </a:solidFill>
              </a:rPr>
              <a:t>PVC is commonly used in gravity and storm sewer applications worldwide</a:t>
            </a:r>
            <a:endParaRPr lang="en-US" altLang="en-US" sz="2000" dirty="0">
              <a:solidFill>
                <a:srgbClr val="FF0000"/>
              </a:solidFill>
            </a:endParaRPr>
          </a:p>
          <a:p>
            <a:pPr lvl="0"/>
            <a:r>
              <a:rPr lang="en-US" sz="2400" dirty="0"/>
              <a:t> </a:t>
            </a:r>
          </a:p>
        </p:txBody>
      </p:sp>
      <p:sp>
        <p:nvSpPr>
          <p:cNvPr id="15" name="Freeform: Shape 14">
            <a:extLst>
              <a:ext uri="{FF2B5EF4-FFF2-40B4-BE49-F238E27FC236}">
                <a16:creationId xmlns:a16="http://schemas.microsoft.com/office/drawing/2014/main" id="{732A47FE-0695-4753-9999-9C73FBFE1BF9}"/>
              </a:ext>
            </a:extLst>
          </p:cNvPr>
          <p:cNvSpPr/>
          <p:nvPr/>
        </p:nvSpPr>
        <p:spPr>
          <a:xfrm>
            <a:off x="420122" y="2995625"/>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lvl="1">
              <a:lnSpc>
                <a:spcPct val="150000"/>
              </a:lnSpc>
              <a:spcBef>
                <a:spcPct val="0"/>
              </a:spcBef>
            </a:pPr>
            <a:r>
              <a:rPr lang="en-US" altLang="en-US" sz="2000" dirty="0">
                <a:solidFill>
                  <a:srgbClr val="000000"/>
                </a:solidFill>
              </a:rPr>
              <a:t>Smooth but strong walls resist inner wall degradation over time</a:t>
            </a:r>
          </a:p>
          <a:p>
            <a:pPr lvl="0"/>
            <a:r>
              <a:rPr lang="en-US" sz="2400" dirty="0"/>
              <a:t> </a:t>
            </a:r>
          </a:p>
        </p:txBody>
      </p:sp>
      <p:sp>
        <p:nvSpPr>
          <p:cNvPr id="17" name="Freeform: Shape 16">
            <a:extLst>
              <a:ext uri="{FF2B5EF4-FFF2-40B4-BE49-F238E27FC236}">
                <a16:creationId xmlns:a16="http://schemas.microsoft.com/office/drawing/2014/main" id="{4D832936-96EC-4C5F-8812-4C583856D5DA}"/>
              </a:ext>
            </a:extLst>
          </p:cNvPr>
          <p:cNvSpPr/>
          <p:nvPr/>
        </p:nvSpPr>
        <p:spPr>
          <a:xfrm>
            <a:off x="420122" y="4242104"/>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lvl="1">
              <a:lnSpc>
                <a:spcPct val="150000"/>
              </a:lnSpc>
              <a:spcBef>
                <a:spcPct val="0"/>
              </a:spcBef>
            </a:pPr>
            <a:r>
              <a:rPr lang="en-US" altLang="en-US" sz="2000" dirty="0">
                <a:solidFill>
                  <a:srgbClr val="000000"/>
                </a:solidFill>
              </a:rPr>
              <a:t>Aggregate slurry tests of PVC to 260,000 cycles</a:t>
            </a:r>
          </a:p>
          <a:p>
            <a:pPr lvl="0"/>
            <a:r>
              <a:rPr lang="en-US" sz="2400" dirty="0"/>
              <a:t> </a:t>
            </a:r>
          </a:p>
        </p:txBody>
      </p:sp>
      <p:sp>
        <p:nvSpPr>
          <p:cNvPr id="3" name="Title 3">
            <a:extLst>
              <a:ext uri="{FF2B5EF4-FFF2-40B4-BE49-F238E27FC236}">
                <a16:creationId xmlns:a16="http://schemas.microsoft.com/office/drawing/2014/main" id="{3BD8009A-4B1C-E776-D080-AFA26332D2B6}"/>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256495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6AB478B-49FA-4491-ACBA-ACB9D7AE6A18}"/>
                  </a:ext>
                </a:extLst>
              </p:cNvPr>
              <p:cNvSpPr txBox="1"/>
              <p:nvPr/>
            </p:nvSpPr>
            <p:spPr>
              <a:xfrm>
                <a:off x="2469570" y="3276600"/>
                <a:ext cx="7252856" cy="2970685"/>
              </a:xfrm>
              <a:prstGeom prst="rect">
                <a:avLst/>
              </a:prstGeom>
              <a:noFill/>
            </p:spPr>
            <p:txBody>
              <a:bodyPr wrap="square" rtlCol="0">
                <a:spAutoFit/>
              </a:bodyPr>
              <a:lstStyle/>
              <a:p>
                <a:pPr>
                  <a:lnSpc>
                    <a:spcPct val="150000"/>
                  </a:lnSpc>
                </a:pPr>
                <a:r>
                  <a:rPr lang="en-US" sz="3200" dirty="0"/>
                  <a:t>External Loads – </a:t>
                </a:r>
                <a14:m>
                  <m:oMath xmlns:m="http://schemas.openxmlformats.org/officeDocument/2006/math">
                    <m:d>
                      <m:dPr>
                        <m:begChr m:val="["/>
                        <m:endChr m:val="]"/>
                        <m:ctrlPr>
                          <a:rPr lang="en-US" sz="3200" i="1">
                            <a:solidFill>
                              <a:schemeClr val="accent6"/>
                            </a:solidFill>
                            <a:latin typeface="Cambria Math" panose="02040503050406030204" pitchFamily="18" charset="0"/>
                            <a:ea typeface="Cambria Math" panose="02040503050406030204" pitchFamily="18" charset="0"/>
                          </a:rPr>
                        </m:ctrlPr>
                      </m:dPr>
                      <m:e>
                        <m:d>
                          <m:dPr>
                            <m:ctrlPr>
                              <a:rPr lang="en-US" sz="3200" i="1">
                                <a:solidFill>
                                  <a:schemeClr val="accent6"/>
                                </a:solidFill>
                                <a:latin typeface="Cambria Math" panose="02040503050406030204" pitchFamily="18" charset="0"/>
                                <a:ea typeface="Cambria Math" panose="02040503050406030204" pitchFamily="18" charset="0"/>
                              </a:rPr>
                            </m:ctrlPr>
                          </m:dPr>
                          <m:e>
                            <m:sSub>
                              <m:sSubPr>
                                <m:ctrlPr>
                                  <a:rPr lang="en-US" sz="3200" i="1">
                                    <a:solidFill>
                                      <a:schemeClr val="accent6"/>
                                    </a:solidFill>
                                    <a:latin typeface="Cambria Math" panose="02040503050406030204" pitchFamily="18" charset="0"/>
                                    <a:ea typeface="Cambria Math" panose="02040503050406030204" pitchFamily="18" charset="0"/>
                                  </a:rPr>
                                </m:ctrlPr>
                              </m:sSubPr>
                              <m:e>
                                <m:r>
                                  <a:rPr lang="en-US" sz="3200" i="1">
                                    <a:solidFill>
                                      <a:schemeClr val="accent6"/>
                                    </a:solidFill>
                                    <a:latin typeface="Cambria Math" panose="02040503050406030204" pitchFamily="18" charset="0"/>
                                    <a:ea typeface="Cambria Math" panose="02040503050406030204" pitchFamily="18" charset="0"/>
                                  </a:rPr>
                                  <m:t>𝐷</m:t>
                                </m:r>
                              </m:e>
                              <m:sub>
                                <m:r>
                                  <a:rPr lang="en-US" sz="3200" i="1">
                                    <a:solidFill>
                                      <a:schemeClr val="accent6"/>
                                    </a:solidFill>
                                    <a:latin typeface="Cambria Math" panose="02040503050406030204" pitchFamily="18" charset="0"/>
                                    <a:ea typeface="Cambria Math" panose="02040503050406030204" pitchFamily="18" charset="0"/>
                                  </a:rPr>
                                  <m:t>𝐿</m:t>
                                </m:r>
                              </m:sub>
                            </m:sSub>
                            <m:sSub>
                              <m:sSubPr>
                                <m:ctrlPr>
                                  <a:rPr lang="en-US" sz="3200" i="1">
                                    <a:solidFill>
                                      <a:schemeClr val="accent6"/>
                                    </a:solidFill>
                                    <a:latin typeface="Cambria Math" panose="02040503050406030204" pitchFamily="18" charset="0"/>
                                    <a:ea typeface="Cambria Math" panose="02040503050406030204" pitchFamily="18" charset="0"/>
                                  </a:rPr>
                                </m:ctrlPr>
                              </m:sSubPr>
                              <m:e>
                                <m:r>
                                  <a:rPr lang="en-US" sz="3200" i="1">
                                    <a:solidFill>
                                      <a:schemeClr val="accent6"/>
                                    </a:solidFill>
                                    <a:latin typeface="Cambria Math" panose="02040503050406030204" pitchFamily="18" charset="0"/>
                                    <a:ea typeface="Cambria Math" panose="02040503050406030204" pitchFamily="18" charset="0"/>
                                  </a:rPr>
                                  <m:t>𝑊</m:t>
                                </m:r>
                              </m:e>
                              <m:sub>
                                <m:r>
                                  <a:rPr lang="en-US" sz="3200" i="1">
                                    <a:solidFill>
                                      <a:schemeClr val="accent6"/>
                                    </a:solidFill>
                                    <a:latin typeface="Cambria Math" panose="02040503050406030204" pitchFamily="18" charset="0"/>
                                    <a:ea typeface="Cambria Math" panose="02040503050406030204" pitchFamily="18" charset="0"/>
                                  </a:rPr>
                                  <m:t>𝑃</m:t>
                                </m:r>
                              </m:sub>
                            </m:sSub>
                          </m:e>
                        </m:d>
                        <m:r>
                          <a:rPr lang="en-US" sz="3200" i="1">
                            <a:solidFill>
                              <a:schemeClr val="accent6"/>
                            </a:solidFill>
                            <a:latin typeface="Cambria Math" panose="02040503050406030204" pitchFamily="18" charset="0"/>
                            <a:ea typeface="Cambria Math" panose="02040503050406030204" pitchFamily="18" charset="0"/>
                          </a:rPr>
                          <m:t>+</m:t>
                        </m:r>
                        <m:sSub>
                          <m:sSubPr>
                            <m:ctrlPr>
                              <a:rPr lang="en-US" sz="3200" i="1">
                                <a:solidFill>
                                  <a:schemeClr val="accent6"/>
                                </a:solidFill>
                                <a:latin typeface="Cambria Math" panose="02040503050406030204" pitchFamily="18" charset="0"/>
                                <a:ea typeface="Cambria Math" panose="02040503050406030204" pitchFamily="18" charset="0"/>
                              </a:rPr>
                            </m:ctrlPr>
                          </m:sSubPr>
                          <m:e>
                            <m:r>
                              <a:rPr lang="en-US" sz="3200" i="1">
                                <a:solidFill>
                                  <a:schemeClr val="accent6"/>
                                </a:solidFill>
                                <a:latin typeface="Cambria Math" panose="02040503050406030204" pitchFamily="18" charset="0"/>
                                <a:ea typeface="Cambria Math" panose="02040503050406030204" pitchFamily="18" charset="0"/>
                              </a:rPr>
                              <m:t>𝑊</m:t>
                            </m:r>
                          </m:e>
                          <m:sub>
                            <m:r>
                              <a:rPr lang="en-US" sz="3200" i="1">
                                <a:solidFill>
                                  <a:schemeClr val="accent6"/>
                                </a:solidFill>
                                <a:latin typeface="Cambria Math" panose="02040503050406030204" pitchFamily="18" charset="0"/>
                                <a:ea typeface="Cambria Math" panose="02040503050406030204" pitchFamily="18" charset="0"/>
                              </a:rPr>
                              <m:t>𝐿</m:t>
                            </m:r>
                          </m:sub>
                        </m:sSub>
                      </m:e>
                    </m:d>
                    <m:sSub>
                      <m:sSubPr>
                        <m:ctrlPr>
                          <a:rPr lang="en-US" sz="3200" i="1">
                            <a:solidFill>
                              <a:schemeClr val="accent6"/>
                            </a:solidFill>
                            <a:latin typeface="Cambria Math" panose="02040503050406030204" pitchFamily="18" charset="0"/>
                            <a:ea typeface="Cambria Math" panose="02040503050406030204" pitchFamily="18" charset="0"/>
                          </a:rPr>
                        </m:ctrlPr>
                      </m:sSubPr>
                      <m:e>
                        <m:r>
                          <a:rPr lang="en-US" sz="3200" i="1">
                            <a:solidFill>
                              <a:schemeClr val="accent6"/>
                            </a:solidFill>
                            <a:latin typeface="Cambria Math" panose="02040503050406030204" pitchFamily="18" charset="0"/>
                            <a:ea typeface="Cambria Math" panose="02040503050406030204" pitchFamily="18" charset="0"/>
                          </a:rPr>
                          <m:t>𝐾</m:t>
                        </m:r>
                      </m:e>
                      <m:sub>
                        <m:r>
                          <a:rPr lang="en-US" sz="3200" i="1">
                            <a:solidFill>
                              <a:schemeClr val="accent6"/>
                            </a:solidFill>
                            <a:latin typeface="Cambria Math" panose="02040503050406030204" pitchFamily="18" charset="0"/>
                            <a:ea typeface="Cambria Math" panose="02040503050406030204" pitchFamily="18" charset="0"/>
                          </a:rPr>
                          <m:t>𝑥</m:t>
                        </m:r>
                      </m:sub>
                    </m:sSub>
                    <m:d>
                      <m:dPr>
                        <m:ctrlPr>
                          <a:rPr lang="en-US" sz="3200" i="1">
                            <a:solidFill>
                              <a:schemeClr val="accent6"/>
                            </a:solidFill>
                            <a:latin typeface="Cambria Math" panose="02040503050406030204" pitchFamily="18" charset="0"/>
                            <a:ea typeface="Cambria Math" panose="02040503050406030204" pitchFamily="18" charset="0"/>
                          </a:rPr>
                        </m:ctrlPr>
                      </m:dPr>
                      <m:e>
                        <m:r>
                          <a:rPr lang="en-US" sz="3200" i="1">
                            <a:solidFill>
                              <a:schemeClr val="accent6"/>
                            </a:solidFill>
                            <a:latin typeface="Cambria Math" panose="02040503050406030204" pitchFamily="18" charset="0"/>
                            <a:ea typeface="Cambria Math" panose="02040503050406030204" pitchFamily="18" charset="0"/>
                          </a:rPr>
                          <m:t>100</m:t>
                        </m:r>
                      </m:e>
                    </m:d>
                  </m:oMath>
                </a14:m>
                <a:endParaRPr lang="en-US" sz="3600" dirty="0"/>
              </a:p>
              <a:p>
                <a:pPr>
                  <a:lnSpc>
                    <a:spcPct val="150000"/>
                  </a:lnSpc>
                </a:pPr>
                <a:r>
                  <a:rPr lang="en-US" sz="3200" dirty="0"/>
                  <a:t>Pipe Stiffness –</a:t>
                </a:r>
                <a14:m>
                  <m:oMath xmlns:m="http://schemas.openxmlformats.org/officeDocument/2006/math">
                    <m:r>
                      <a:rPr lang="en-US" sz="3200">
                        <a:solidFill>
                          <a:srgbClr val="FF0000"/>
                        </a:solidFill>
                        <a:latin typeface="Cambria Math" panose="02040503050406030204" pitchFamily="18" charset="0"/>
                        <a:ea typeface="Cambria Math" panose="02040503050406030204" pitchFamily="18" charset="0"/>
                      </a:rPr>
                      <m:t> </m:t>
                    </m:r>
                    <m:r>
                      <a:rPr lang="en-US" sz="3200" i="1">
                        <a:solidFill>
                          <a:srgbClr val="FF0000"/>
                        </a:solidFill>
                        <a:latin typeface="Cambria Math" panose="02040503050406030204" pitchFamily="18" charset="0"/>
                        <a:ea typeface="Cambria Math" panose="02040503050406030204" pitchFamily="18" charset="0"/>
                      </a:rPr>
                      <m:t>0.149</m:t>
                    </m:r>
                    <m:r>
                      <a:rPr lang="en-US" sz="3200" i="1">
                        <a:solidFill>
                          <a:srgbClr val="FF0000"/>
                        </a:solidFill>
                        <a:latin typeface="Cambria Math" panose="02040503050406030204" pitchFamily="18" charset="0"/>
                        <a:ea typeface="Cambria Math" panose="02040503050406030204" pitchFamily="18" charset="0"/>
                      </a:rPr>
                      <m:t>𝑃𝑆</m:t>
                    </m:r>
                  </m:oMath>
                </a14:m>
                <a:endParaRPr lang="en-US" sz="3600" dirty="0"/>
              </a:p>
              <a:p>
                <a:pPr>
                  <a:lnSpc>
                    <a:spcPct val="150000"/>
                  </a:lnSpc>
                </a:pPr>
                <a:r>
                  <a:rPr lang="en-US" sz="3200" dirty="0"/>
                  <a:t>Soil Stiffness – </a:t>
                </a:r>
                <a14:m>
                  <m:oMath xmlns:m="http://schemas.openxmlformats.org/officeDocument/2006/math">
                    <m:r>
                      <a:rPr lang="en-US" sz="3200" i="1">
                        <a:solidFill>
                          <a:schemeClr val="accent5"/>
                        </a:solidFill>
                        <a:latin typeface="Cambria Math" panose="02040503050406030204" pitchFamily="18" charset="0"/>
                        <a:ea typeface="Cambria Math" panose="02040503050406030204" pitchFamily="18" charset="0"/>
                      </a:rPr>
                      <m:t>0.061</m:t>
                    </m:r>
                    <m:sSup>
                      <m:sSupPr>
                        <m:ctrlPr>
                          <a:rPr lang="en-US" sz="3200" i="1">
                            <a:solidFill>
                              <a:schemeClr val="accent5"/>
                            </a:solidFill>
                            <a:latin typeface="Cambria Math" panose="02040503050406030204" pitchFamily="18" charset="0"/>
                            <a:ea typeface="Cambria Math" panose="02040503050406030204" pitchFamily="18" charset="0"/>
                          </a:rPr>
                        </m:ctrlPr>
                      </m:sSupPr>
                      <m:e>
                        <m:r>
                          <a:rPr lang="en-US" sz="3200" i="1">
                            <a:solidFill>
                              <a:schemeClr val="accent5"/>
                            </a:solidFill>
                            <a:latin typeface="Cambria Math" panose="02040503050406030204" pitchFamily="18" charset="0"/>
                            <a:ea typeface="Cambria Math" panose="02040503050406030204" pitchFamily="18" charset="0"/>
                          </a:rPr>
                          <m:t>𝐸</m:t>
                        </m:r>
                      </m:e>
                      <m:sup>
                        <m:r>
                          <a:rPr lang="en-US" sz="3200" i="1">
                            <a:solidFill>
                              <a:schemeClr val="accent5"/>
                            </a:solidFill>
                            <a:latin typeface="Cambria Math" panose="02040503050406030204" pitchFamily="18" charset="0"/>
                            <a:ea typeface="Cambria Math" panose="02040503050406030204" pitchFamily="18" charset="0"/>
                          </a:rPr>
                          <m:t>′</m:t>
                        </m:r>
                      </m:sup>
                    </m:sSup>
                  </m:oMath>
                </a14:m>
                <a:endParaRPr lang="en-US" sz="3600" b="1" dirty="0">
                  <a:solidFill>
                    <a:srgbClr val="0070C0"/>
                  </a:solidFill>
                </a:endParaRPr>
              </a:p>
              <a:p>
                <a:pPr algn="ctr">
                  <a:lnSpc>
                    <a:spcPct val="150000"/>
                  </a:lnSpc>
                </a:pPr>
                <a:r>
                  <a:rPr lang="en-US" sz="3200" dirty="0"/>
                  <a:t>PVC Pipe Deflection Limit of 7.5%</a:t>
                </a:r>
              </a:p>
            </p:txBody>
          </p:sp>
        </mc:Choice>
        <mc:Fallback xmlns="">
          <p:sp>
            <p:nvSpPr>
              <p:cNvPr id="37" name="TextBox 36">
                <a:extLst>
                  <a:ext uri="{FF2B5EF4-FFF2-40B4-BE49-F238E27FC236}">
                    <a16:creationId xmlns:a16="http://schemas.microsoft.com/office/drawing/2014/main" id="{B6AB478B-49FA-4491-ACBA-ACB9D7AE6A18}"/>
                  </a:ext>
                </a:extLst>
              </p:cNvPr>
              <p:cNvSpPr txBox="1">
                <a:spLocks noRot="1" noChangeAspect="1" noMove="1" noResize="1" noEditPoints="1" noAdjustHandles="1" noChangeArrowheads="1" noChangeShapeType="1" noTextEdit="1"/>
              </p:cNvSpPr>
              <p:nvPr/>
            </p:nvSpPr>
            <p:spPr>
              <a:xfrm>
                <a:off x="2469570" y="3276600"/>
                <a:ext cx="7252856" cy="2970685"/>
              </a:xfrm>
              <a:prstGeom prst="rect">
                <a:avLst/>
              </a:prstGeom>
              <a:blipFill>
                <a:blip r:embed="rId3"/>
                <a:stretch>
                  <a:fillRect l="-2101" b="-57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8ABBF36-FC52-4A0B-B8B0-A04C72A7BB12}"/>
                  </a:ext>
                </a:extLst>
              </p:cNvPr>
              <p:cNvSpPr txBox="1"/>
              <p:nvPr/>
            </p:nvSpPr>
            <p:spPr>
              <a:xfrm>
                <a:off x="3254195" y="1957484"/>
                <a:ext cx="5683607" cy="9648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𝑌</m:t>
                          </m:r>
                        </m:num>
                        <m:den>
                          <m:r>
                            <a:rPr lang="en-US" sz="3200" i="1">
                              <a:latin typeface="Cambria Math" panose="02040503050406030204" pitchFamily="18" charset="0"/>
                              <a:ea typeface="Cambria Math" panose="02040503050406030204" pitchFamily="18" charset="0"/>
                            </a:rPr>
                            <m:t>𝐷</m:t>
                          </m:r>
                        </m:den>
                      </m:f>
                      <m:r>
                        <a:rPr lang="en-US" sz="3200" i="1">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d>
                            <m:dPr>
                              <m:begChr m:val="["/>
                              <m:endChr m:val="]"/>
                              <m:ctrlPr>
                                <a:rPr lang="en-US" sz="3200" i="1">
                                  <a:solidFill>
                                    <a:schemeClr val="accent6"/>
                                  </a:solidFill>
                                  <a:latin typeface="Cambria Math" panose="02040503050406030204" pitchFamily="18" charset="0"/>
                                  <a:ea typeface="Cambria Math" panose="02040503050406030204" pitchFamily="18" charset="0"/>
                                </a:rPr>
                              </m:ctrlPr>
                            </m:dPr>
                            <m:e>
                              <m:d>
                                <m:dPr>
                                  <m:ctrlPr>
                                    <a:rPr lang="en-US" sz="3200" i="1">
                                      <a:solidFill>
                                        <a:schemeClr val="accent6"/>
                                      </a:solidFill>
                                      <a:latin typeface="Cambria Math" panose="02040503050406030204" pitchFamily="18" charset="0"/>
                                      <a:ea typeface="Cambria Math" panose="02040503050406030204" pitchFamily="18" charset="0"/>
                                    </a:rPr>
                                  </m:ctrlPr>
                                </m:dPr>
                                <m:e>
                                  <m:sSub>
                                    <m:sSubPr>
                                      <m:ctrlPr>
                                        <a:rPr lang="en-US" sz="3200" i="1">
                                          <a:solidFill>
                                            <a:schemeClr val="accent6"/>
                                          </a:solidFill>
                                          <a:latin typeface="Cambria Math" panose="02040503050406030204" pitchFamily="18" charset="0"/>
                                          <a:ea typeface="Cambria Math" panose="02040503050406030204" pitchFamily="18" charset="0"/>
                                        </a:rPr>
                                      </m:ctrlPr>
                                    </m:sSubPr>
                                    <m:e>
                                      <m:r>
                                        <a:rPr lang="en-US" sz="3200" i="1">
                                          <a:solidFill>
                                            <a:schemeClr val="accent6"/>
                                          </a:solidFill>
                                          <a:latin typeface="Cambria Math" panose="02040503050406030204" pitchFamily="18" charset="0"/>
                                          <a:ea typeface="Cambria Math" panose="02040503050406030204" pitchFamily="18" charset="0"/>
                                        </a:rPr>
                                        <m:t>𝐷</m:t>
                                      </m:r>
                                    </m:e>
                                    <m:sub>
                                      <m:r>
                                        <a:rPr lang="en-US" sz="3200" i="1">
                                          <a:solidFill>
                                            <a:schemeClr val="accent6"/>
                                          </a:solidFill>
                                          <a:latin typeface="Cambria Math" panose="02040503050406030204" pitchFamily="18" charset="0"/>
                                          <a:ea typeface="Cambria Math" panose="02040503050406030204" pitchFamily="18" charset="0"/>
                                        </a:rPr>
                                        <m:t>𝐿</m:t>
                                      </m:r>
                                    </m:sub>
                                  </m:sSub>
                                  <m:sSub>
                                    <m:sSubPr>
                                      <m:ctrlPr>
                                        <a:rPr lang="en-US" sz="3200" i="1">
                                          <a:solidFill>
                                            <a:schemeClr val="accent6"/>
                                          </a:solidFill>
                                          <a:latin typeface="Cambria Math" panose="02040503050406030204" pitchFamily="18" charset="0"/>
                                          <a:ea typeface="Cambria Math" panose="02040503050406030204" pitchFamily="18" charset="0"/>
                                        </a:rPr>
                                      </m:ctrlPr>
                                    </m:sSubPr>
                                    <m:e>
                                      <m:r>
                                        <a:rPr lang="en-US" sz="3200" i="1">
                                          <a:solidFill>
                                            <a:schemeClr val="accent6"/>
                                          </a:solidFill>
                                          <a:latin typeface="Cambria Math" panose="02040503050406030204" pitchFamily="18" charset="0"/>
                                          <a:ea typeface="Cambria Math" panose="02040503050406030204" pitchFamily="18" charset="0"/>
                                        </a:rPr>
                                        <m:t>𝑊</m:t>
                                      </m:r>
                                    </m:e>
                                    <m:sub>
                                      <m:r>
                                        <a:rPr lang="en-US" sz="3200" i="1">
                                          <a:solidFill>
                                            <a:schemeClr val="accent6"/>
                                          </a:solidFill>
                                          <a:latin typeface="Cambria Math" panose="02040503050406030204" pitchFamily="18" charset="0"/>
                                          <a:ea typeface="Cambria Math" panose="02040503050406030204" pitchFamily="18" charset="0"/>
                                        </a:rPr>
                                        <m:t>𝑃</m:t>
                                      </m:r>
                                    </m:sub>
                                  </m:sSub>
                                </m:e>
                              </m:d>
                              <m:r>
                                <a:rPr lang="en-US" sz="3200" i="1">
                                  <a:solidFill>
                                    <a:schemeClr val="accent6"/>
                                  </a:solidFill>
                                  <a:latin typeface="Cambria Math" panose="02040503050406030204" pitchFamily="18" charset="0"/>
                                  <a:ea typeface="Cambria Math" panose="02040503050406030204" pitchFamily="18" charset="0"/>
                                </a:rPr>
                                <m:t>+</m:t>
                              </m:r>
                              <m:sSub>
                                <m:sSubPr>
                                  <m:ctrlPr>
                                    <a:rPr lang="en-US" sz="3200" i="1">
                                      <a:solidFill>
                                        <a:schemeClr val="accent6"/>
                                      </a:solidFill>
                                      <a:latin typeface="Cambria Math" panose="02040503050406030204" pitchFamily="18" charset="0"/>
                                      <a:ea typeface="Cambria Math" panose="02040503050406030204" pitchFamily="18" charset="0"/>
                                    </a:rPr>
                                  </m:ctrlPr>
                                </m:sSubPr>
                                <m:e>
                                  <m:r>
                                    <a:rPr lang="en-US" sz="3200" i="1">
                                      <a:solidFill>
                                        <a:schemeClr val="accent6"/>
                                      </a:solidFill>
                                      <a:latin typeface="Cambria Math" panose="02040503050406030204" pitchFamily="18" charset="0"/>
                                      <a:ea typeface="Cambria Math" panose="02040503050406030204" pitchFamily="18" charset="0"/>
                                    </a:rPr>
                                    <m:t>𝑊</m:t>
                                  </m:r>
                                </m:e>
                                <m:sub>
                                  <m:r>
                                    <a:rPr lang="en-US" sz="3200" i="1">
                                      <a:solidFill>
                                        <a:schemeClr val="accent6"/>
                                      </a:solidFill>
                                      <a:latin typeface="Cambria Math" panose="02040503050406030204" pitchFamily="18" charset="0"/>
                                      <a:ea typeface="Cambria Math" panose="02040503050406030204" pitchFamily="18" charset="0"/>
                                    </a:rPr>
                                    <m:t>𝐿</m:t>
                                  </m:r>
                                </m:sub>
                              </m:sSub>
                            </m:e>
                          </m:d>
                          <m:sSub>
                            <m:sSubPr>
                              <m:ctrlPr>
                                <a:rPr lang="en-US" sz="3200" i="1">
                                  <a:solidFill>
                                    <a:schemeClr val="accent6"/>
                                  </a:solidFill>
                                  <a:latin typeface="Cambria Math" panose="02040503050406030204" pitchFamily="18" charset="0"/>
                                  <a:ea typeface="Cambria Math" panose="02040503050406030204" pitchFamily="18" charset="0"/>
                                </a:rPr>
                              </m:ctrlPr>
                            </m:sSubPr>
                            <m:e>
                              <m:r>
                                <a:rPr lang="en-US" sz="3200" i="1">
                                  <a:solidFill>
                                    <a:schemeClr val="accent6"/>
                                  </a:solidFill>
                                  <a:latin typeface="Cambria Math" panose="02040503050406030204" pitchFamily="18" charset="0"/>
                                  <a:ea typeface="Cambria Math" panose="02040503050406030204" pitchFamily="18" charset="0"/>
                                </a:rPr>
                                <m:t>𝐾</m:t>
                              </m:r>
                            </m:e>
                            <m:sub>
                              <m:r>
                                <a:rPr lang="en-US" sz="3200" i="1">
                                  <a:solidFill>
                                    <a:schemeClr val="accent6"/>
                                  </a:solidFill>
                                  <a:latin typeface="Cambria Math" panose="02040503050406030204" pitchFamily="18" charset="0"/>
                                  <a:ea typeface="Cambria Math" panose="02040503050406030204" pitchFamily="18" charset="0"/>
                                </a:rPr>
                                <m:t>𝑥</m:t>
                              </m:r>
                            </m:sub>
                          </m:sSub>
                          <m:d>
                            <m:dPr>
                              <m:ctrlPr>
                                <a:rPr lang="en-US" sz="3200" i="1">
                                  <a:solidFill>
                                    <a:schemeClr val="accent6"/>
                                  </a:solidFill>
                                  <a:latin typeface="Cambria Math" panose="02040503050406030204" pitchFamily="18" charset="0"/>
                                  <a:ea typeface="Cambria Math" panose="02040503050406030204" pitchFamily="18" charset="0"/>
                                </a:rPr>
                              </m:ctrlPr>
                            </m:dPr>
                            <m:e>
                              <m:r>
                                <a:rPr lang="en-US" sz="3200" i="1">
                                  <a:solidFill>
                                    <a:schemeClr val="accent6"/>
                                  </a:solidFill>
                                  <a:latin typeface="Cambria Math" panose="02040503050406030204" pitchFamily="18" charset="0"/>
                                  <a:ea typeface="Cambria Math" panose="02040503050406030204" pitchFamily="18" charset="0"/>
                                </a:rPr>
                                <m:t>100</m:t>
                              </m:r>
                            </m:e>
                          </m:d>
                        </m:num>
                        <m:den>
                          <m:r>
                            <a:rPr lang="en-US" sz="3200" i="1">
                              <a:solidFill>
                                <a:srgbClr val="FF0000"/>
                              </a:solidFill>
                              <a:latin typeface="Cambria Math" panose="02040503050406030204" pitchFamily="18" charset="0"/>
                              <a:ea typeface="Cambria Math" panose="02040503050406030204" pitchFamily="18" charset="0"/>
                            </a:rPr>
                            <m:t>0.149</m:t>
                          </m:r>
                          <m:r>
                            <a:rPr lang="en-US" sz="3200" i="1">
                              <a:solidFill>
                                <a:srgbClr val="FF0000"/>
                              </a:solidFill>
                              <a:latin typeface="Cambria Math" panose="02040503050406030204" pitchFamily="18" charset="0"/>
                              <a:ea typeface="Cambria Math" panose="02040503050406030204" pitchFamily="18" charset="0"/>
                            </a:rPr>
                            <m:t>𝑃𝑆</m:t>
                          </m:r>
                          <m:r>
                            <a:rPr lang="en-US" sz="3200" i="1">
                              <a:latin typeface="Cambria Math" panose="02040503050406030204" pitchFamily="18" charset="0"/>
                              <a:ea typeface="Cambria Math" panose="02040503050406030204" pitchFamily="18" charset="0"/>
                            </a:rPr>
                            <m:t>+</m:t>
                          </m:r>
                          <m:r>
                            <a:rPr lang="en-US" sz="3200" i="1">
                              <a:solidFill>
                                <a:schemeClr val="accent5"/>
                              </a:solidFill>
                              <a:latin typeface="Cambria Math" panose="02040503050406030204" pitchFamily="18" charset="0"/>
                              <a:ea typeface="Cambria Math" panose="02040503050406030204" pitchFamily="18" charset="0"/>
                            </a:rPr>
                            <m:t>0.061</m:t>
                          </m:r>
                          <m:sSup>
                            <m:sSupPr>
                              <m:ctrlPr>
                                <a:rPr lang="en-US" sz="3200" i="1">
                                  <a:solidFill>
                                    <a:schemeClr val="accent5"/>
                                  </a:solidFill>
                                  <a:latin typeface="Cambria Math" panose="02040503050406030204" pitchFamily="18" charset="0"/>
                                  <a:ea typeface="Cambria Math" panose="02040503050406030204" pitchFamily="18" charset="0"/>
                                </a:rPr>
                              </m:ctrlPr>
                            </m:sSupPr>
                            <m:e>
                              <m:r>
                                <a:rPr lang="en-US" sz="3200" i="1">
                                  <a:solidFill>
                                    <a:schemeClr val="accent5"/>
                                  </a:solidFill>
                                  <a:latin typeface="Cambria Math" panose="02040503050406030204" pitchFamily="18" charset="0"/>
                                  <a:ea typeface="Cambria Math" panose="02040503050406030204" pitchFamily="18" charset="0"/>
                                </a:rPr>
                                <m:t>𝐸</m:t>
                              </m:r>
                            </m:e>
                            <m:sup>
                              <m:r>
                                <a:rPr lang="en-US" sz="3200" i="1">
                                  <a:solidFill>
                                    <a:schemeClr val="accent5"/>
                                  </a:solidFill>
                                  <a:latin typeface="Cambria Math" panose="02040503050406030204" pitchFamily="18" charset="0"/>
                                  <a:ea typeface="Cambria Math" panose="02040503050406030204" pitchFamily="18" charset="0"/>
                                </a:rPr>
                                <m:t>′</m:t>
                              </m:r>
                            </m:sup>
                          </m:sSup>
                        </m:den>
                      </m:f>
                    </m:oMath>
                  </m:oMathPara>
                </a14:m>
                <a:endParaRPr lang="en-US" sz="3200" dirty="0"/>
              </a:p>
            </p:txBody>
          </p:sp>
        </mc:Choice>
        <mc:Fallback xmlns="">
          <p:sp>
            <p:nvSpPr>
              <p:cNvPr id="38" name="TextBox 37">
                <a:extLst>
                  <a:ext uri="{FF2B5EF4-FFF2-40B4-BE49-F238E27FC236}">
                    <a16:creationId xmlns:a16="http://schemas.microsoft.com/office/drawing/2014/main" id="{D8ABBF36-FC52-4A0B-B8B0-A04C72A7BB12}"/>
                  </a:ext>
                </a:extLst>
              </p:cNvPr>
              <p:cNvSpPr txBox="1">
                <a:spLocks noRot="1" noChangeAspect="1" noMove="1" noResize="1" noEditPoints="1" noAdjustHandles="1" noChangeArrowheads="1" noChangeShapeType="1" noTextEdit="1"/>
              </p:cNvSpPr>
              <p:nvPr/>
            </p:nvSpPr>
            <p:spPr>
              <a:xfrm>
                <a:off x="3254195" y="1957484"/>
                <a:ext cx="5683607" cy="964880"/>
              </a:xfrm>
              <a:prstGeom prst="rect">
                <a:avLst/>
              </a:prstGeom>
              <a:blipFill>
                <a:blip r:embed="rId4"/>
                <a:stretch>
                  <a:fillRect/>
                </a:stretch>
              </a:blipFill>
            </p:spPr>
            <p:txBody>
              <a:bodyPr/>
              <a:lstStyle/>
              <a:p>
                <a:r>
                  <a:rPr lang="en-US">
                    <a:noFill/>
                  </a:rPr>
                  <a:t> </a:t>
                </a:r>
              </a:p>
            </p:txBody>
          </p:sp>
        </mc:Fallback>
      </mc:AlternateContent>
      <p:sp>
        <p:nvSpPr>
          <p:cNvPr id="39" name="Title 3">
            <a:extLst>
              <a:ext uri="{FF2B5EF4-FFF2-40B4-BE49-F238E27FC236}">
                <a16:creationId xmlns:a16="http://schemas.microsoft.com/office/drawing/2014/main" id="{35E5120A-5412-4468-9F9B-4DE1CEDFF4EE}"/>
              </a:ext>
            </a:extLst>
          </p:cNvPr>
          <p:cNvSpPr txBox="1">
            <a:spLocks/>
          </p:cNvSpPr>
          <p:nvPr/>
        </p:nvSpPr>
        <p:spPr bwMode="auto">
          <a:xfrm>
            <a:off x="1981200" y="1219200"/>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Iowa Formula</a:t>
            </a:r>
          </a:p>
        </p:txBody>
      </p:sp>
      <p:sp>
        <p:nvSpPr>
          <p:cNvPr id="4" name="Title 3">
            <a:extLst>
              <a:ext uri="{FF2B5EF4-FFF2-40B4-BE49-F238E27FC236}">
                <a16:creationId xmlns:a16="http://schemas.microsoft.com/office/drawing/2014/main" id="{5A68A19E-41C6-065F-A9CE-B947FF40CED8}"/>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External Load</a:t>
            </a:r>
          </a:p>
        </p:txBody>
      </p:sp>
    </p:spTree>
    <p:extLst>
      <p:ext uri="{BB962C8B-B14F-4D97-AF65-F5344CB8AC3E}">
        <p14:creationId xmlns:p14="http://schemas.microsoft.com/office/powerpoint/2010/main" val="348196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524000" y="1069069"/>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fontAlgn="auto" hangingPunct="1">
              <a:spcAft>
                <a:spcPts val="0"/>
              </a:spcAft>
              <a:defRPr/>
            </a:pPr>
            <a:r>
              <a:rPr lang="en-US" sz="2400" b="1" dirty="0">
                <a:solidFill>
                  <a:schemeClr val="accent5"/>
                </a:solidFill>
                <a:latin typeface="+mn-lt"/>
              </a:rPr>
              <a:t>Bedding - </a:t>
            </a:r>
            <a:r>
              <a:rPr lang="en-US" sz="2400" b="1" dirty="0" err="1">
                <a:solidFill>
                  <a:schemeClr val="accent5"/>
                </a:solidFill>
                <a:latin typeface="+mn-lt"/>
              </a:rPr>
              <a:t>E’</a:t>
            </a:r>
            <a:r>
              <a:rPr lang="en-US" sz="2400" b="1" baseline="-25000" dirty="0" err="1">
                <a:solidFill>
                  <a:schemeClr val="accent5"/>
                </a:solidFill>
                <a:latin typeface="+mn-lt"/>
              </a:rPr>
              <a:t>b</a:t>
            </a:r>
            <a:r>
              <a:rPr lang="en-US" sz="2400" b="1" dirty="0">
                <a:solidFill>
                  <a:schemeClr val="accent5"/>
                </a:solidFill>
                <a:latin typeface="+mn-lt"/>
              </a:rPr>
              <a:t> Table in Handbook of PVC Pipe</a:t>
            </a:r>
            <a:endParaRPr lang="en-US" altLang="en-US" sz="2400" b="1" dirty="0">
              <a:solidFill>
                <a:schemeClr val="accent5"/>
              </a:solidFill>
              <a:latin typeface="+mn-lt"/>
              <a:cs typeface="+mn-cs"/>
            </a:endParaRPr>
          </a:p>
        </p:txBody>
      </p:sp>
      <p:pic>
        <p:nvPicPr>
          <p:cNvPr id="3" name="Picture 2">
            <a:extLst>
              <a:ext uri="{FF2B5EF4-FFF2-40B4-BE49-F238E27FC236}">
                <a16:creationId xmlns:a16="http://schemas.microsoft.com/office/drawing/2014/main" id="{602F79C4-0808-4D77-B844-87C06B9DC356}"/>
              </a:ext>
            </a:extLst>
          </p:cNvPr>
          <p:cNvPicPr>
            <a:picLocks noChangeAspect="1"/>
          </p:cNvPicPr>
          <p:nvPr/>
        </p:nvPicPr>
        <p:blipFill>
          <a:blip r:embed="rId2"/>
          <a:stretch>
            <a:fillRect/>
          </a:stretch>
        </p:blipFill>
        <p:spPr>
          <a:xfrm>
            <a:off x="3468315" y="1738994"/>
            <a:ext cx="5255369" cy="5016489"/>
          </a:xfrm>
          <a:prstGeom prst="rect">
            <a:avLst/>
          </a:prstGeom>
        </p:spPr>
      </p:pic>
      <p:sp>
        <p:nvSpPr>
          <p:cNvPr id="2" name="Title 3">
            <a:extLst>
              <a:ext uri="{FF2B5EF4-FFF2-40B4-BE49-F238E27FC236}">
                <a16:creationId xmlns:a16="http://schemas.microsoft.com/office/drawing/2014/main" id="{28723517-3005-FEEC-478C-C5E226B7A5DF}"/>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3938813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524000" y="892433"/>
            <a:ext cx="9144000" cy="685800"/>
          </a:xfrm>
          <a:prstGeom prst="rect">
            <a:avLst/>
          </a:prstGeom>
        </p:spPr>
        <p:txBody>
          <a:bodyPr anchor="ctr">
            <a:normAutofit/>
          </a:bodyPr>
          <a:lstStyle/>
          <a:p>
            <a:pPr algn="ctr">
              <a:defRPr/>
            </a:pPr>
            <a:r>
              <a:rPr lang="en-US" sz="2800" b="1" dirty="0">
                <a:solidFill>
                  <a:schemeClr val="accent5"/>
                </a:solidFill>
                <a:ea typeface="+mj-ea"/>
              </a:rPr>
              <a:t>DEEP BURY ALLOWABLE BURIAL DEPTH</a:t>
            </a:r>
          </a:p>
        </p:txBody>
      </p:sp>
      <p:pic>
        <p:nvPicPr>
          <p:cNvPr id="2" name="Picture 1"/>
          <p:cNvPicPr>
            <a:picLocks noChangeAspect="1"/>
          </p:cNvPicPr>
          <p:nvPr/>
        </p:nvPicPr>
        <p:blipFill>
          <a:blip r:embed="rId2"/>
          <a:stretch>
            <a:fillRect/>
          </a:stretch>
        </p:blipFill>
        <p:spPr>
          <a:xfrm>
            <a:off x="3071652" y="1375588"/>
            <a:ext cx="6504318" cy="5172075"/>
          </a:xfrm>
          <a:prstGeom prst="rect">
            <a:avLst/>
          </a:prstGeom>
        </p:spPr>
      </p:pic>
      <p:sp>
        <p:nvSpPr>
          <p:cNvPr id="3" name="TextBox 2"/>
          <p:cNvSpPr txBox="1"/>
          <p:nvPr/>
        </p:nvSpPr>
        <p:spPr>
          <a:xfrm rot="16200000">
            <a:off x="1748738" y="3775756"/>
            <a:ext cx="2615781" cy="461665"/>
          </a:xfrm>
          <a:prstGeom prst="rect">
            <a:avLst/>
          </a:prstGeom>
          <a:noFill/>
        </p:spPr>
        <p:txBody>
          <a:bodyPr wrap="none" rtlCol="0">
            <a:spAutoFit/>
          </a:bodyPr>
          <a:lstStyle/>
          <a:p>
            <a:r>
              <a:rPr lang="en-US" sz="2400" b="1" dirty="0"/>
              <a:t>Pipe Deflection (%)</a:t>
            </a:r>
          </a:p>
        </p:txBody>
      </p:sp>
      <p:sp>
        <p:nvSpPr>
          <p:cNvPr id="5" name="TextBox 4"/>
          <p:cNvSpPr txBox="1"/>
          <p:nvPr/>
        </p:nvSpPr>
        <p:spPr>
          <a:xfrm>
            <a:off x="4101923" y="1544934"/>
            <a:ext cx="954107" cy="461665"/>
          </a:xfrm>
          <a:prstGeom prst="rect">
            <a:avLst/>
          </a:prstGeom>
          <a:noFill/>
        </p:spPr>
        <p:txBody>
          <a:bodyPr wrap="none" rtlCol="0">
            <a:spAutoFit/>
          </a:bodyPr>
          <a:lstStyle/>
          <a:p>
            <a:r>
              <a:rPr lang="en-US" sz="2400" b="1" dirty="0"/>
              <a:t>PS 46,</a:t>
            </a:r>
          </a:p>
        </p:txBody>
      </p:sp>
      <p:sp>
        <p:nvSpPr>
          <p:cNvPr id="8" name="Rectangle 7"/>
          <p:cNvSpPr/>
          <p:nvPr/>
        </p:nvSpPr>
        <p:spPr>
          <a:xfrm>
            <a:off x="3245288" y="6362997"/>
            <a:ext cx="6157046" cy="369332"/>
          </a:xfrm>
          <a:prstGeom prst="rect">
            <a:avLst/>
          </a:prstGeom>
        </p:spPr>
        <p:txBody>
          <a:bodyPr wrap="square">
            <a:spAutoFit/>
          </a:bodyPr>
          <a:lstStyle/>
          <a:p>
            <a:r>
              <a:rPr lang="en-US" b="1" dirty="0">
                <a:latin typeface="Times New Roman" panose="02020603050405020304" pitchFamily="18" charset="0"/>
              </a:rPr>
              <a:t>Fig. 7.13 Allowable burial depth for DR 35 PVC sewer pipe.</a:t>
            </a:r>
            <a:endParaRPr lang="en-US" b="1" dirty="0"/>
          </a:p>
        </p:txBody>
      </p:sp>
      <p:sp>
        <p:nvSpPr>
          <p:cNvPr id="4" name="Title 3">
            <a:extLst>
              <a:ext uri="{FF2B5EF4-FFF2-40B4-BE49-F238E27FC236}">
                <a16:creationId xmlns:a16="http://schemas.microsoft.com/office/drawing/2014/main" id="{86338B13-9122-8703-C0FB-27D75EE59CFD}"/>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3918466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1524000" y="10601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None/>
              <a:defRPr/>
            </a:pPr>
            <a:r>
              <a:rPr lang="en-US" altLang="en-US" sz="4000" b="1" cap="all" dirty="0">
                <a:solidFill>
                  <a:schemeClr val="accent5">
                    <a:lumMod val="75000"/>
                  </a:schemeClr>
                </a:solidFill>
                <a:cs typeface="+mn-cs"/>
              </a:rPr>
              <a:t>Uni-bell pvc pipe association</a:t>
            </a:r>
          </a:p>
        </p:txBody>
      </p:sp>
      <p:sp>
        <p:nvSpPr>
          <p:cNvPr id="5" name="Rectangle 4"/>
          <p:cNvSpPr>
            <a:spLocks noChangeArrowheads="1"/>
          </p:cNvSpPr>
          <p:nvPr/>
        </p:nvSpPr>
        <p:spPr bwMode="auto">
          <a:xfrm>
            <a:off x="1981200" y="1524001"/>
            <a:ext cx="8229600" cy="4555093"/>
          </a:xfrm>
          <a:prstGeom prst="rect">
            <a:avLst/>
          </a:prstGeom>
          <a:noFill/>
          <a:ln w="9525">
            <a:noFill/>
            <a:miter lim="800000"/>
            <a:headEnd/>
            <a:tailEnd/>
          </a:ln>
        </p:spPr>
        <p:txBody>
          <a:bodyPr anchor="ctr">
            <a:spAutoFit/>
          </a:bodyPr>
          <a:lstStyle/>
          <a:p>
            <a:pPr marL="285750" indent="-285750">
              <a:spcAft>
                <a:spcPts val="1200"/>
              </a:spcAft>
              <a:buFont typeface="Arial" panose="020B0604020202020204" pitchFamily="34" charset="0"/>
              <a:buChar char="•"/>
            </a:pPr>
            <a:r>
              <a:rPr lang="en-US" sz="2400" dirty="0">
                <a:latin typeface="+mn-lt"/>
              </a:rPr>
              <a:t>Founded in 1971 as a non-profit organization</a:t>
            </a:r>
          </a:p>
          <a:p>
            <a:pPr marL="285750" indent="-285750">
              <a:spcAft>
                <a:spcPts val="1200"/>
              </a:spcAft>
              <a:buFont typeface="Arial" panose="020B0604020202020204" pitchFamily="34" charset="0"/>
              <a:buChar char="•"/>
            </a:pPr>
            <a:r>
              <a:rPr lang="en-US" sz="2400" dirty="0">
                <a:latin typeface="+mn-lt"/>
              </a:rPr>
              <a:t>Authoritative source of information on PVC pipe </a:t>
            </a:r>
          </a:p>
          <a:p>
            <a:pPr marL="285750" indent="-285750">
              <a:spcAft>
                <a:spcPts val="1200"/>
              </a:spcAft>
              <a:buFont typeface="Arial" panose="020B0604020202020204" pitchFamily="34" charset="0"/>
              <a:buChar char="•"/>
            </a:pPr>
            <a:r>
              <a:rPr lang="en-US" sz="2400" dirty="0">
                <a:latin typeface="+mn-lt"/>
              </a:rPr>
              <a:t>Serves the engineering, regulatory, public health and standardization communities.</a:t>
            </a:r>
          </a:p>
          <a:p>
            <a:pPr marL="285750" indent="-285750">
              <a:spcAft>
                <a:spcPts val="1200"/>
              </a:spcAft>
              <a:buFont typeface="Arial" panose="020B0604020202020204" pitchFamily="34" charset="0"/>
              <a:buChar char="•"/>
            </a:pPr>
            <a:r>
              <a:rPr lang="en-US" sz="2400" dirty="0">
                <a:latin typeface="+mn-lt"/>
              </a:rPr>
              <a:t>Provide users with information on the design and installation of PVC pipe. </a:t>
            </a:r>
          </a:p>
          <a:p>
            <a:pPr marL="285750" indent="-285750">
              <a:spcAft>
                <a:spcPts val="1200"/>
              </a:spcAft>
              <a:buFont typeface="Arial" panose="020B0604020202020204" pitchFamily="34" charset="0"/>
              <a:buChar char="•"/>
            </a:pPr>
            <a:r>
              <a:rPr lang="en-US" sz="2400" dirty="0">
                <a:latin typeface="+mn-lt"/>
              </a:rPr>
              <a:t>Produces technical publications and is active in standards-development organizations.</a:t>
            </a:r>
          </a:p>
          <a:p>
            <a:pPr marL="285750" indent="-285750">
              <a:spcAft>
                <a:spcPts val="1200"/>
              </a:spcAft>
              <a:buFont typeface="Arial" panose="020B0604020202020204" pitchFamily="34" charset="0"/>
              <a:buChar char="•"/>
            </a:pPr>
            <a:r>
              <a:rPr lang="en-US" sz="2400" dirty="0">
                <a:latin typeface="+mn-lt"/>
              </a:rPr>
              <a:t>Conducts research in the areas of buried pipe deflection,  pipe longevity, and cyclic performance.  </a:t>
            </a:r>
            <a:endParaRPr lang="en-US" dirty="0">
              <a:latin typeface="+mn-lt"/>
              <a:cs typeface="Calibri" pitchFamily="34" charset="0"/>
            </a:endParaRPr>
          </a:p>
        </p:txBody>
      </p:sp>
    </p:spTree>
    <p:extLst>
      <p:ext uri="{BB962C8B-B14F-4D97-AF65-F5344CB8AC3E}">
        <p14:creationId xmlns:p14="http://schemas.microsoft.com/office/powerpoint/2010/main" val="3669578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77000" y="4495800"/>
            <a:ext cx="914400" cy="369888"/>
          </a:xfrm>
          <a:prstGeom prst="rect">
            <a:avLst/>
          </a:prstGeom>
          <a:solidFill>
            <a:schemeClr val="tx1">
              <a:lumMod val="50000"/>
              <a:lumOff val="50000"/>
            </a:schemeClr>
          </a:solidFill>
          <a:ln w="19050">
            <a:solidFill>
              <a:schemeClr val="tx1"/>
            </a:solidFill>
          </a:ln>
        </p:spPr>
        <p:txBody>
          <a:bodyPr>
            <a:spAutoFit/>
          </a:bodyPr>
          <a:lstStyle/>
          <a:p>
            <a:pPr eaLnBrk="1" hangingPunct="1">
              <a:defRPr/>
            </a:pPr>
            <a:r>
              <a:rPr lang="en-US" b="1" dirty="0">
                <a:solidFill>
                  <a:schemeClr val="bg1"/>
                </a:solidFill>
                <a:latin typeface="Arial" charset="0"/>
                <a:cs typeface="Arial" charset="0"/>
              </a:rPr>
              <a:t>DR 26</a:t>
            </a:r>
          </a:p>
        </p:txBody>
      </p:sp>
      <p:pic>
        <p:nvPicPr>
          <p:cNvPr id="5" name="Picture 4"/>
          <p:cNvPicPr>
            <a:picLocks noChangeAspect="1"/>
          </p:cNvPicPr>
          <p:nvPr/>
        </p:nvPicPr>
        <p:blipFill>
          <a:blip r:embed="rId2"/>
          <a:stretch>
            <a:fillRect/>
          </a:stretch>
        </p:blipFill>
        <p:spPr>
          <a:xfrm>
            <a:off x="3101303" y="1520683"/>
            <a:ext cx="6172200" cy="4930827"/>
          </a:xfrm>
          <a:prstGeom prst="rect">
            <a:avLst/>
          </a:prstGeom>
        </p:spPr>
      </p:pic>
      <p:sp>
        <p:nvSpPr>
          <p:cNvPr id="6" name="TextBox 5"/>
          <p:cNvSpPr txBox="1"/>
          <p:nvPr/>
        </p:nvSpPr>
        <p:spPr>
          <a:xfrm rot="16200000">
            <a:off x="1793413" y="3667979"/>
            <a:ext cx="2615781" cy="461665"/>
          </a:xfrm>
          <a:prstGeom prst="rect">
            <a:avLst/>
          </a:prstGeom>
          <a:noFill/>
        </p:spPr>
        <p:txBody>
          <a:bodyPr wrap="none" rtlCol="0">
            <a:spAutoFit/>
          </a:bodyPr>
          <a:lstStyle/>
          <a:p>
            <a:r>
              <a:rPr lang="en-US" sz="2400" b="1" dirty="0"/>
              <a:t>Pipe Deflection (%)</a:t>
            </a:r>
          </a:p>
        </p:txBody>
      </p:sp>
      <p:sp>
        <p:nvSpPr>
          <p:cNvPr id="9" name="TextBox 8"/>
          <p:cNvSpPr txBox="1"/>
          <p:nvPr/>
        </p:nvSpPr>
        <p:spPr>
          <a:xfrm>
            <a:off x="3777298" y="1641740"/>
            <a:ext cx="1109599" cy="461665"/>
          </a:xfrm>
          <a:prstGeom prst="rect">
            <a:avLst/>
          </a:prstGeom>
          <a:noFill/>
        </p:spPr>
        <p:txBody>
          <a:bodyPr wrap="none" rtlCol="0">
            <a:spAutoFit/>
          </a:bodyPr>
          <a:lstStyle/>
          <a:p>
            <a:r>
              <a:rPr lang="en-US" sz="2400" b="1" dirty="0"/>
              <a:t>PS 115,</a:t>
            </a:r>
          </a:p>
        </p:txBody>
      </p:sp>
      <p:sp>
        <p:nvSpPr>
          <p:cNvPr id="2" name="Rectangle 1"/>
          <p:cNvSpPr/>
          <p:nvPr/>
        </p:nvSpPr>
        <p:spPr>
          <a:xfrm>
            <a:off x="2996483" y="6329872"/>
            <a:ext cx="6381841" cy="369332"/>
          </a:xfrm>
          <a:prstGeom prst="rect">
            <a:avLst/>
          </a:prstGeom>
        </p:spPr>
        <p:txBody>
          <a:bodyPr wrap="square">
            <a:spAutoFit/>
          </a:bodyPr>
          <a:lstStyle/>
          <a:p>
            <a:r>
              <a:rPr lang="en-US" b="1" dirty="0">
                <a:latin typeface="Times New Roman" panose="02020603050405020304" pitchFamily="18" charset="0"/>
              </a:rPr>
              <a:t>Fig. 7.14 Allowable burial depth for DR 26 PVC sewer pipe.</a:t>
            </a:r>
            <a:endParaRPr lang="en-US" b="1" dirty="0"/>
          </a:p>
        </p:txBody>
      </p:sp>
      <p:sp>
        <p:nvSpPr>
          <p:cNvPr id="3" name="Title 3">
            <a:extLst>
              <a:ext uri="{FF2B5EF4-FFF2-40B4-BE49-F238E27FC236}">
                <a16:creationId xmlns:a16="http://schemas.microsoft.com/office/drawing/2014/main" id="{02A43E61-DA4B-E150-9B2D-FEEF1CA21BC3}"/>
              </a:ext>
            </a:extLst>
          </p:cNvPr>
          <p:cNvSpPr txBox="1">
            <a:spLocks/>
          </p:cNvSpPr>
          <p:nvPr/>
        </p:nvSpPr>
        <p:spPr>
          <a:xfrm>
            <a:off x="1524000" y="930091"/>
            <a:ext cx="9144000" cy="685800"/>
          </a:xfrm>
          <a:prstGeom prst="rect">
            <a:avLst/>
          </a:prstGeom>
        </p:spPr>
        <p:txBody>
          <a:bodyPr anchor="ctr">
            <a:normAutofit/>
          </a:bodyPr>
          <a:lstStyle/>
          <a:p>
            <a:pPr algn="ctr">
              <a:defRPr/>
            </a:pPr>
            <a:r>
              <a:rPr lang="en-US" sz="2800" b="1" dirty="0">
                <a:solidFill>
                  <a:schemeClr val="accent5"/>
                </a:solidFill>
                <a:ea typeface="+mj-ea"/>
              </a:rPr>
              <a:t>DEEP BURY ALLOWABLE BURIAL DEPTH</a:t>
            </a:r>
          </a:p>
        </p:txBody>
      </p:sp>
      <p:sp>
        <p:nvSpPr>
          <p:cNvPr id="4" name="Title 3">
            <a:extLst>
              <a:ext uri="{FF2B5EF4-FFF2-40B4-BE49-F238E27FC236}">
                <a16:creationId xmlns:a16="http://schemas.microsoft.com/office/drawing/2014/main" id="{99AA645F-EB0A-D0CB-754D-B65F34088C72}"/>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675017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flipH="1">
            <a:off x="6545264" y="5791200"/>
            <a:ext cx="7937" cy="63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253243" y="2621950"/>
            <a:ext cx="4698096" cy="1938992"/>
          </a:xfrm>
          <a:prstGeom prst="rect">
            <a:avLst/>
          </a:prstGeom>
          <a:noFill/>
        </p:spPr>
        <p:txBody>
          <a:bodyPr wrap="square" rtlCol="0">
            <a:spAutoFit/>
          </a:bodyPr>
          <a:lstStyle/>
          <a:p>
            <a:pPr marL="168275" indent="-168275">
              <a:buFont typeface="Arial" panose="020B0604020202020204" pitchFamily="34" charset="0"/>
              <a:buChar char="•"/>
            </a:pPr>
            <a:r>
              <a:rPr lang="en-US" sz="2400" dirty="0">
                <a:latin typeface="+mj-lt"/>
              </a:rPr>
              <a:t>Soils Info: </a:t>
            </a:r>
          </a:p>
          <a:p>
            <a:r>
              <a:rPr lang="en-US" sz="2400" dirty="0">
                <a:latin typeface="+mj-lt"/>
              </a:rPr>
              <a:t>   Unit wt. of backfill = 120 </a:t>
            </a:r>
            <a:r>
              <a:rPr lang="en-US" sz="2400" dirty="0" err="1">
                <a:latin typeface="+mj-lt"/>
              </a:rPr>
              <a:t>lbs</a:t>
            </a:r>
            <a:r>
              <a:rPr lang="en-US" sz="2400" dirty="0">
                <a:latin typeface="+mj-lt"/>
              </a:rPr>
              <a:t>/ft</a:t>
            </a:r>
            <a:r>
              <a:rPr lang="en-US" sz="2400" baseline="30000" dirty="0">
                <a:latin typeface="+mj-lt"/>
              </a:rPr>
              <a:t>3</a:t>
            </a:r>
            <a:r>
              <a:rPr lang="en-US" sz="2400" dirty="0">
                <a:latin typeface="+mj-lt"/>
              </a:rPr>
              <a:t>                  </a:t>
            </a:r>
          </a:p>
          <a:p>
            <a:endParaRPr lang="en-US" sz="2400" dirty="0">
              <a:latin typeface="+mj-lt"/>
            </a:endParaRPr>
          </a:p>
          <a:p>
            <a:r>
              <a:rPr lang="en-US" sz="2400" dirty="0">
                <a:latin typeface="+mj-lt"/>
              </a:rPr>
              <a:t>Embedment will be GW @ 95% SPD</a:t>
            </a:r>
          </a:p>
          <a:p>
            <a:r>
              <a:rPr lang="en-US" sz="2400" dirty="0" err="1">
                <a:latin typeface="+mj-lt"/>
              </a:rPr>
              <a:t>E’</a:t>
            </a:r>
            <a:r>
              <a:rPr lang="en-US" sz="2400" baseline="-25000" dirty="0" err="1">
                <a:latin typeface="+mj-lt"/>
              </a:rPr>
              <a:t>b</a:t>
            </a:r>
            <a:r>
              <a:rPr lang="en-US" sz="2400" dirty="0">
                <a:latin typeface="+mj-lt"/>
              </a:rPr>
              <a:t> = 2,000 psi</a:t>
            </a:r>
          </a:p>
        </p:txBody>
      </p:sp>
      <p:sp>
        <p:nvSpPr>
          <p:cNvPr id="39" name="TextBox 38"/>
          <p:cNvSpPr txBox="1"/>
          <p:nvPr/>
        </p:nvSpPr>
        <p:spPr>
          <a:xfrm rot="3679861">
            <a:off x="3151208" y="1937681"/>
            <a:ext cx="316983" cy="215444"/>
          </a:xfrm>
          <a:prstGeom prst="rect">
            <a:avLst/>
          </a:prstGeom>
          <a:solidFill>
            <a:schemeClr val="bg1"/>
          </a:solidFill>
        </p:spPr>
        <p:txBody>
          <a:bodyPr wrap="square" rtlCol="0">
            <a:spAutoFit/>
          </a:bodyPr>
          <a:lstStyle/>
          <a:p>
            <a:endParaRPr lang="en-US" sz="800" dirty="0"/>
          </a:p>
        </p:txBody>
      </p:sp>
      <p:sp>
        <p:nvSpPr>
          <p:cNvPr id="41" name="TextBox 40"/>
          <p:cNvSpPr txBox="1"/>
          <p:nvPr/>
        </p:nvSpPr>
        <p:spPr>
          <a:xfrm rot="18953315">
            <a:off x="4420929" y="1951369"/>
            <a:ext cx="354291" cy="215444"/>
          </a:xfrm>
          <a:prstGeom prst="rect">
            <a:avLst/>
          </a:prstGeom>
          <a:solidFill>
            <a:schemeClr val="bg1"/>
          </a:solidFill>
        </p:spPr>
        <p:txBody>
          <a:bodyPr wrap="square" rtlCol="0">
            <a:spAutoFit/>
          </a:bodyPr>
          <a:lstStyle/>
          <a:p>
            <a:endParaRPr lang="en-US" sz="800" dirty="0"/>
          </a:p>
        </p:txBody>
      </p:sp>
      <p:sp>
        <p:nvSpPr>
          <p:cNvPr id="45" name="TextBox 44"/>
          <p:cNvSpPr txBox="1"/>
          <p:nvPr/>
        </p:nvSpPr>
        <p:spPr>
          <a:xfrm>
            <a:off x="1524000" y="755323"/>
            <a:ext cx="9144000" cy="523220"/>
          </a:xfrm>
          <a:prstGeom prst="rect">
            <a:avLst/>
          </a:prstGeom>
          <a:noFill/>
        </p:spPr>
        <p:txBody>
          <a:bodyPr wrap="square" rtlCol="0">
            <a:spAutoFit/>
          </a:bodyPr>
          <a:lstStyle/>
          <a:p>
            <a:pPr algn="ctr"/>
            <a:r>
              <a:rPr lang="en-US" sz="2800" b="1" cap="all" dirty="0">
                <a:solidFill>
                  <a:schemeClr val="accent5"/>
                </a:solidFill>
              </a:rPr>
              <a:t>Design - example</a:t>
            </a:r>
          </a:p>
        </p:txBody>
      </p:sp>
      <p:grpSp>
        <p:nvGrpSpPr>
          <p:cNvPr id="47" name="Group 46"/>
          <p:cNvGrpSpPr/>
          <p:nvPr/>
        </p:nvGrpSpPr>
        <p:grpSpPr>
          <a:xfrm>
            <a:off x="1674718" y="2087635"/>
            <a:ext cx="4232686" cy="4422234"/>
            <a:chOff x="80199" y="2001044"/>
            <a:chExt cx="4508472" cy="4787915"/>
          </a:xfrm>
        </p:grpSpPr>
        <p:sp>
          <p:nvSpPr>
            <p:cNvPr id="48" name="TextBox 47"/>
            <p:cNvSpPr txBox="1"/>
            <p:nvPr/>
          </p:nvSpPr>
          <p:spPr>
            <a:xfrm>
              <a:off x="1326510" y="2019843"/>
              <a:ext cx="429406" cy="399873"/>
            </a:xfrm>
            <a:prstGeom prst="rect">
              <a:avLst/>
            </a:prstGeom>
            <a:pattFill prst="pct25">
              <a:fgClr>
                <a:schemeClr val="accent2">
                  <a:lumMod val="75000"/>
                </a:schemeClr>
              </a:fgClr>
              <a:bgClr>
                <a:schemeClr val="accent2">
                  <a:lumMod val="60000"/>
                  <a:lumOff val="40000"/>
                </a:schemeClr>
              </a:bgClr>
            </a:pattFill>
          </p:spPr>
          <p:txBody>
            <a:bodyPr wrap="square" rtlCol="0">
              <a:spAutoFit/>
            </a:bodyPr>
            <a:lstStyle/>
            <a:p>
              <a:endParaRPr lang="en-US" dirty="0"/>
            </a:p>
          </p:txBody>
        </p:sp>
        <p:sp>
          <p:nvSpPr>
            <p:cNvPr id="49" name="TextBox 48"/>
            <p:cNvSpPr txBox="1"/>
            <p:nvPr/>
          </p:nvSpPr>
          <p:spPr>
            <a:xfrm>
              <a:off x="3087157" y="2020920"/>
              <a:ext cx="384957" cy="399873"/>
            </a:xfrm>
            <a:prstGeom prst="rect">
              <a:avLst/>
            </a:prstGeom>
            <a:pattFill prst="pct25">
              <a:fgClr>
                <a:schemeClr val="accent2">
                  <a:lumMod val="75000"/>
                </a:schemeClr>
              </a:fgClr>
              <a:bgClr>
                <a:schemeClr val="accent2">
                  <a:lumMod val="60000"/>
                  <a:lumOff val="40000"/>
                </a:schemeClr>
              </a:bgClr>
            </a:pattFill>
          </p:spPr>
          <p:txBody>
            <a:bodyPr wrap="square" rtlCol="0">
              <a:spAutoFit/>
            </a:bodyPr>
            <a:lstStyle/>
            <a:p>
              <a:endParaRPr lang="en-US" dirty="0"/>
            </a:p>
          </p:txBody>
        </p:sp>
        <p:sp>
          <p:nvSpPr>
            <p:cNvPr id="50" name="TextBox 83991"/>
            <p:cNvSpPr txBox="1">
              <a:spLocks noChangeArrowheads="1"/>
            </p:cNvSpPr>
            <p:nvPr/>
          </p:nvSpPr>
          <p:spPr bwMode="auto">
            <a:xfrm>
              <a:off x="3088381" y="2768622"/>
              <a:ext cx="402055" cy="399873"/>
            </a:xfrm>
            <a:prstGeom prst="rect">
              <a:avLst/>
            </a:prstGeom>
            <a:pattFill prst="diagBrick">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800" dirty="0">
                <a:latin typeface="Arial" panose="020B0604020202020204" pitchFamily="34" charset="0"/>
              </a:endParaRPr>
            </a:p>
          </p:txBody>
        </p:sp>
        <p:sp>
          <p:nvSpPr>
            <p:cNvPr id="51" name="Rectangle 50"/>
            <p:cNvSpPr/>
            <p:nvPr/>
          </p:nvSpPr>
          <p:spPr>
            <a:xfrm>
              <a:off x="1788114" y="5055577"/>
              <a:ext cx="1303498" cy="1073374"/>
            </a:xfrm>
            <a:prstGeom prst="rect">
              <a:avLst/>
            </a:prstGeom>
            <a:solidFill>
              <a:schemeClr val="accent2">
                <a:lumMod val="60000"/>
                <a:lumOff val="40000"/>
              </a:schemeClr>
            </a:solidFill>
            <a:ln w="63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TextBox 83992"/>
            <p:cNvSpPr txBox="1">
              <a:spLocks noChangeArrowheads="1"/>
            </p:cNvSpPr>
            <p:nvPr/>
          </p:nvSpPr>
          <p:spPr bwMode="auto">
            <a:xfrm>
              <a:off x="1333357" y="6135300"/>
              <a:ext cx="1767029" cy="399873"/>
            </a:xfrm>
            <a:prstGeom prst="rect">
              <a:avLst/>
            </a:prstGeom>
            <a:pattFill prst="diagBrick">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800" dirty="0">
                <a:latin typeface="Arial" panose="020B0604020202020204" pitchFamily="34" charset="0"/>
              </a:endParaRPr>
            </a:p>
          </p:txBody>
        </p:sp>
        <p:sp>
          <p:nvSpPr>
            <p:cNvPr id="53" name="TextBox 83993"/>
            <p:cNvSpPr txBox="1">
              <a:spLocks noChangeArrowheads="1"/>
            </p:cNvSpPr>
            <p:nvPr/>
          </p:nvSpPr>
          <p:spPr bwMode="auto">
            <a:xfrm>
              <a:off x="1332621" y="2784241"/>
              <a:ext cx="454269" cy="399873"/>
            </a:xfrm>
            <a:prstGeom prst="rect">
              <a:avLst/>
            </a:prstGeom>
            <a:pattFill prst="diagBrick">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800" dirty="0">
                <a:latin typeface="Arial" panose="020B0604020202020204" pitchFamily="34" charset="0"/>
              </a:endParaRPr>
            </a:p>
          </p:txBody>
        </p:sp>
        <p:cxnSp>
          <p:nvCxnSpPr>
            <p:cNvPr id="54" name="Straight Connector 53"/>
            <p:cNvCxnSpPr/>
            <p:nvPr/>
          </p:nvCxnSpPr>
          <p:spPr>
            <a:xfrm>
              <a:off x="80199" y="2001044"/>
              <a:ext cx="1589087" cy="79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769021" y="2214838"/>
              <a:ext cx="12700" cy="284003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2129866" y="5290304"/>
              <a:ext cx="646958" cy="667640"/>
            </a:xfrm>
            <a:prstGeom prst="ellipse">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7" name="Straight Connector 56"/>
            <p:cNvCxnSpPr/>
            <p:nvPr/>
          </p:nvCxnSpPr>
          <p:spPr>
            <a:xfrm>
              <a:off x="2438400" y="4953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201307" y="2008982"/>
              <a:ext cx="16545" cy="3281322"/>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1"/>
            <p:cNvSpPr txBox="1">
              <a:spLocks noChangeArrowheads="1"/>
            </p:cNvSpPr>
            <p:nvPr/>
          </p:nvSpPr>
          <p:spPr bwMode="auto">
            <a:xfrm>
              <a:off x="835025" y="3168206"/>
              <a:ext cx="413545" cy="29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1200" dirty="0">
                  <a:latin typeface="Arial" panose="020B0604020202020204" pitchFamily="34" charset="0"/>
                </a:rPr>
                <a:t>30’</a:t>
              </a:r>
            </a:p>
          </p:txBody>
        </p:sp>
        <p:cxnSp>
          <p:nvCxnSpPr>
            <p:cNvPr id="60" name="Straight Connector 59"/>
            <p:cNvCxnSpPr/>
            <p:nvPr/>
          </p:nvCxnSpPr>
          <p:spPr>
            <a:xfrm flipH="1">
              <a:off x="1795942" y="5994165"/>
              <a:ext cx="1395" cy="6806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121455" y="5872657"/>
              <a:ext cx="0" cy="8080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35025" y="5290304"/>
              <a:ext cx="14255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781789" y="6448984"/>
              <a:ext cx="343124" cy="63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2118100" y="6455334"/>
              <a:ext cx="676695" cy="843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2778875" y="6462477"/>
              <a:ext cx="31273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50"/>
            <p:cNvSpPr txBox="1">
              <a:spLocks noChangeArrowheads="1"/>
            </p:cNvSpPr>
            <p:nvPr/>
          </p:nvSpPr>
          <p:spPr bwMode="auto">
            <a:xfrm>
              <a:off x="1809795" y="6487790"/>
              <a:ext cx="432326" cy="29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1200" dirty="0">
                  <a:latin typeface="Arial" panose="020B0604020202020204" pitchFamily="34" charset="0"/>
                </a:rPr>
                <a:t>30”</a:t>
              </a:r>
            </a:p>
          </p:txBody>
        </p:sp>
        <p:sp>
          <p:nvSpPr>
            <p:cNvPr id="67" name="TextBox 51"/>
            <p:cNvSpPr txBox="1">
              <a:spLocks noChangeArrowheads="1"/>
            </p:cNvSpPr>
            <p:nvPr/>
          </p:nvSpPr>
          <p:spPr bwMode="auto">
            <a:xfrm>
              <a:off x="2108200" y="6487790"/>
              <a:ext cx="659417" cy="29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1200" dirty="0">
                  <a:latin typeface="Arial" panose="020B0604020202020204" pitchFamily="34" charset="0"/>
                </a:rPr>
                <a:t>61.61”</a:t>
              </a:r>
            </a:p>
          </p:txBody>
        </p:sp>
        <p:sp>
          <p:nvSpPr>
            <p:cNvPr id="68" name="TextBox 54"/>
            <p:cNvSpPr txBox="1">
              <a:spLocks noChangeArrowheads="1"/>
            </p:cNvSpPr>
            <p:nvPr/>
          </p:nvSpPr>
          <p:spPr bwMode="auto">
            <a:xfrm>
              <a:off x="2794870" y="6489055"/>
              <a:ext cx="432326" cy="29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1200" dirty="0">
                  <a:latin typeface="Arial" panose="020B0604020202020204" pitchFamily="34" charset="0"/>
                </a:rPr>
                <a:t>30”</a:t>
              </a:r>
            </a:p>
          </p:txBody>
        </p:sp>
        <p:cxnSp>
          <p:nvCxnSpPr>
            <p:cNvPr id="69" name="Straight Connector 68"/>
            <p:cNvCxnSpPr/>
            <p:nvPr/>
          </p:nvCxnSpPr>
          <p:spPr>
            <a:xfrm>
              <a:off x="3079349" y="2758423"/>
              <a:ext cx="11334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78" idx="6"/>
              <a:endCxn id="78" idx="6"/>
            </p:cNvCxnSpPr>
            <p:nvPr/>
          </p:nvCxnSpPr>
          <p:spPr>
            <a:xfrm>
              <a:off x="2792054" y="56332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2786179" y="5872657"/>
              <a:ext cx="5875" cy="8080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52" idx="3"/>
              <a:endCxn id="52" idx="3"/>
            </p:cNvCxnSpPr>
            <p:nvPr/>
          </p:nvCxnSpPr>
          <p:spPr>
            <a:xfrm>
              <a:off x="3100387" y="633523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094650" y="5984899"/>
              <a:ext cx="1" cy="6903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Donut 77"/>
            <p:cNvSpPr/>
            <p:nvPr/>
          </p:nvSpPr>
          <p:spPr>
            <a:xfrm>
              <a:off x="2117916" y="5290304"/>
              <a:ext cx="674138" cy="685800"/>
            </a:xfrm>
            <a:prstGeom prst="donut">
              <a:avLst>
                <a:gd name="adj" fmla="val 0"/>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38100">
                  <a:noFill/>
                </a:ln>
                <a:noFill/>
              </a:endParaRPr>
            </a:p>
          </p:txBody>
        </p:sp>
        <p:cxnSp>
          <p:nvCxnSpPr>
            <p:cNvPr id="79" name="Straight Connector 78"/>
            <p:cNvCxnSpPr/>
            <p:nvPr/>
          </p:nvCxnSpPr>
          <p:spPr>
            <a:xfrm>
              <a:off x="1658025" y="2001066"/>
              <a:ext cx="115888" cy="219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079349" y="2006623"/>
              <a:ext cx="220661" cy="2135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3083480" y="2209189"/>
              <a:ext cx="7937" cy="28400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96446" y="2006623"/>
              <a:ext cx="1292225"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83" name="Content Placeholder 3"/>
          <p:cNvSpPr txBox="1">
            <a:spLocks/>
          </p:cNvSpPr>
          <p:nvPr/>
        </p:nvSpPr>
        <p:spPr>
          <a:xfrm>
            <a:off x="2160919" y="1278783"/>
            <a:ext cx="7903505" cy="450422"/>
          </a:xfrm>
          <a:prstGeom prst="rect">
            <a:avLst/>
          </a:prstGeom>
        </p:spPr>
        <p:style>
          <a:lnRef idx="0">
            <a:schemeClr val="accent5"/>
          </a:lnRef>
          <a:fillRef idx="3">
            <a:schemeClr val="accent5"/>
          </a:fillRef>
          <a:effectRef idx="3">
            <a:schemeClr val="accent5"/>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2400" dirty="0"/>
              <a:t>60” ASTM F679 PS 46 pipe, 30’ cover, </a:t>
            </a:r>
            <a:r>
              <a:rPr lang="en-US" sz="2400" dirty="0" err="1"/>
              <a:t>E’</a:t>
            </a:r>
            <a:r>
              <a:rPr lang="en-US" sz="2400" baseline="-25000" dirty="0" err="1"/>
              <a:t>b</a:t>
            </a:r>
            <a:r>
              <a:rPr lang="en-US" sz="2400" dirty="0"/>
              <a:t> = 2000 psi</a:t>
            </a:r>
          </a:p>
        </p:txBody>
      </p:sp>
      <p:sp>
        <p:nvSpPr>
          <p:cNvPr id="42" name="TextBox 83993"/>
          <p:cNvSpPr txBox="1">
            <a:spLocks noChangeArrowheads="1"/>
          </p:cNvSpPr>
          <p:nvPr/>
        </p:nvSpPr>
        <p:spPr bwMode="auto">
          <a:xfrm>
            <a:off x="2794032" y="2104998"/>
            <a:ext cx="426481" cy="369332"/>
          </a:xfrm>
          <a:prstGeom prst="rect">
            <a:avLst/>
          </a:prstGeom>
          <a:pattFill prst="diagBrick">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800" dirty="0">
              <a:latin typeface="Arial" panose="020B0604020202020204" pitchFamily="34" charset="0"/>
            </a:endParaRPr>
          </a:p>
        </p:txBody>
      </p:sp>
      <p:sp>
        <p:nvSpPr>
          <p:cNvPr id="43" name="TextBox 83993"/>
          <p:cNvSpPr txBox="1">
            <a:spLocks noChangeArrowheads="1"/>
          </p:cNvSpPr>
          <p:nvPr/>
        </p:nvSpPr>
        <p:spPr bwMode="auto">
          <a:xfrm>
            <a:off x="4509942" y="2113758"/>
            <a:ext cx="426481" cy="369332"/>
          </a:xfrm>
          <a:prstGeom prst="rect">
            <a:avLst/>
          </a:prstGeom>
          <a:pattFill prst="diagBrick">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800" dirty="0">
              <a:latin typeface="Arial" panose="020B0604020202020204" pitchFamily="34" charset="0"/>
            </a:endParaRPr>
          </a:p>
        </p:txBody>
      </p:sp>
      <p:sp>
        <p:nvSpPr>
          <p:cNvPr id="2" name="Title 3">
            <a:extLst>
              <a:ext uri="{FF2B5EF4-FFF2-40B4-BE49-F238E27FC236}">
                <a16:creationId xmlns:a16="http://schemas.microsoft.com/office/drawing/2014/main" id="{0FF329A7-C764-24E7-A603-11F3E915852C}"/>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195240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0510" y="2019843"/>
            <a:ext cx="429406" cy="369332"/>
          </a:xfrm>
          <a:prstGeom prst="rect">
            <a:avLst/>
          </a:prstGeom>
          <a:pattFill prst="pct25">
            <a:fgClr>
              <a:schemeClr val="accent2">
                <a:lumMod val="75000"/>
              </a:schemeClr>
            </a:fgClr>
            <a:bgClr>
              <a:schemeClr val="accent2">
                <a:lumMod val="60000"/>
                <a:lumOff val="40000"/>
              </a:schemeClr>
            </a:bgClr>
          </a:pattFill>
        </p:spPr>
        <p:txBody>
          <a:bodyPr wrap="square" rtlCol="0">
            <a:spAutoFit/>
          </a:bodyPr>
          <a:lstStyle/>
          <a:p>
            <a:endParaRPr lang="en-US" dirty="0"/>
          </a:p>
        </p:txBody>
      </p:sp>
      <p:sp>
        <p:nvSpPr>
          <p:cNvPr id="6" name="TextBox 5"/>
          <p:cNvSpPr txBox="1"/>
          <p:nvPr/>
        </p:nvSpPr>
        <p:spPr>
          <a:xfrm>
            <a:off x="4611158" y="2020920"/>
            <a:ext cx="384957" cy="369332"/>
          </a:xfrm>
          <a:prstGeom prst="rect">
            <a:avLst/>
          </a:prstGeom>
          <a:pattFill prst="pct25">
            <a:fgClr>
              <a:schemeClr val="accent2">
                <a:lumMod val="75000"/>
              </a:schemeClr>
            </a:fgClr>
            <a:bgClr>
              <a:schemeClr val="accent2">
                <a:lumMod val="60000"/>
                <a:lumOff val="40000"/>
              </a:schemeClr>
            </a:bgClr>
          </a:pattFill>
        </p:spPr>
        <p:txBody>
          <a:bodyPr wrap="square" rtlCol="0">
            <a:spAutoFit/>
          </a:bodyPr>
          <a:lstStyle/>
          <a:p>
            <a:endParaRPr lang="en-US" dirty="0"/>
          </a:p>
        </p:txBody>
      </p:sp>
      <p:sp>
        <p:nvSpPr>
          <p:cNvPr id="7" name="TextBox 83991"/>
          <p:cNvSpPr txBox="1">
            <a:spLocks noChangeArrowheads="1"/>
          </p:cNvSpPr>
          <p:nvPr/>
        </p:nvSpPr>
        <p:spPr bwMode="auto">
          <a:xfrm>
            <a:off x="4612382" y="2768622"/>
            <a:ext cx="402055" cy="369332"/>
          </a:xfrm>
          <a:prstGeom prst="rect">
            <a:avLst/>
          </a:prstGeom>
          <a:pattFill prst="diagBrick">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800" dirty="0">
              <a:latin typeface="Arial" panose="020B0604020202020204" pitchFamily="34" charset="0"/>
            </a:endParaRPr>
          </a:p>
        </p:txBody>
      </p:sp>
      <p:sp>
        <p:nvSpPr>
          <p:cNvPr id="8" name="Rectangle 7"/>
          <p:cNvSpPr/>
          <p:nvPr/>
        </p:nvSpPr>
        <p:spPr>
          <a:xfrm>
            <a:off x="3312114" y="5055577"/>
            <a:ext cx="1303498" cy="1073374"/>
          </a:xfrm>
          <a:prstGeom prst="rect">
            <a:avLst/>
          </a:prstGeom>
          <a:solidFill>
            <a:schemeClr val="accent2">
              <a:lumMod val="60000"/>
              <a:lumOff val="40000"/>
            </a:schemeClr>
          </a:solidFill>
          <a:ln w="63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extBox 83992"/>
          <p:cNvSpPr txBox="1">
            <a:spLocks noChangeArrowheads="1"/>
          </p:cNvSpPr>
          <p:nvPr/>
        </p:nvSpPr>
        <p:spPr bwMode="auto">
          <a:xfrm>
            <a:off x="2857359" y="6135300"/>
            <a:ext cx="1767029" cy="369332"/>
          </a:xfrm>
          <a:prstGeom prst="rect">
            <a:avLst/>
          </a:prstGeom>
          <a:pattFill prst="diagBrick">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800" dirty="0">
              <a:latin typeface="Arial" panose="020B0604020202020204" pitchFamily="34" charset="0"/>
            </a:endParaRPr>
          </a:p>
        </p:txBody>
      </p:sp>
      <p:sp>
        <p:nvSpPr>
          <p:cNvPr id="10" name="TextBox 83993"/>
          <p:cNvSpPr txBox="1">
            <a:spLocks noChangeArrowheads="1"/>
          </p:cNvSpPr>
          <p:nvPr/>
        </p:nvSpPr>
        <p:spPr bwMode="auto">
          <a:xfrm>
            <a:off x="2856622" y="2784241"/>
            <a:ext cx="454269" cy="369332"/>
          </a:xfrm>
          <a:prstGeom prst="rect">
            <a:avLst/>
          </a:prstGeom>
          <a:pattFill prst="diagBrick">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800" dirty="0">
              <a:latin typeface="Arial" panose="020B0604020202020204" pitchFamily="34" charset="0"/>
            </a:endParaRPr>
          </a:p>
        </p:txBody>
      </p:sp>
      <p:cxnSp>
        <p:nvCxnSpPr>
          <p:cNvPr id="11" name="Straight Connector 10"/>
          <p:cNvCxnSpPr/>
          <p:nvPr/>
        </p:nvCxnSpPr>
        <p:spPr>
          <a:xfrm>
            <a:off x="1604200" y="2001044"/>
            <a:ext cx="1589087" cy="79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93021" y="2214838"/>
            <a:ext cx="12700" cy="28400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545264" y="5791200"/>
            <a:ext cx="7937" cy="6350"/>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653866" y="5290304"/>
            <a:ext cx="646958" cy="667640"/>
          </a:xfrm>
          <a:prstGeom prst="ellipse">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p:nvPr/>
        </p:nvCxnSpPr>
        <p:spPr>
          <a:xfrm>
            <a:off x="3962400" y="4953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25308" y="2008982"/>
            <a:ext cx="16545" cy="3281322"/>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
          <p:cNvSpPr txBox="1">
            <a:spLocks noChangeArrowheads="1"/>
          </p:cNvSpPr>
          <p:nvPr/>
        </p:nvSpPr>
        <p:spPr bwMode="auto">
          <a:xfrm>
            <a:off x="2359025" y="3168207"/>
            <a:ext cx="3882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1200" dirty="0">
                <a:latin typeface="Arial" panose="020B0604020202020204" pitchFamily="34" charset="0"/>
              </a:rPr>
              <a:t>30’</a:t>
            </a:r>
          </a:p>
        </p:txBody>
      </p:sp>
      <p:cxnSp>
        <p:nvCxnSpPr>
          <p:cNvPr id="19" name="Straight Connector 18"/>
          <p:cNvCxnSpPr/>
          <p:nvPr/>
        </p:nvCxnSpPr>
        <p:spPr>
          <a:xfrm flipH="1">
            <a:off x="3319943" y="5994165"/>
            <a:ext cx="1395" cy="6806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45455" y="5872658"/>
            <a:ext cx="0" cy="8080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59026" y="5290304"/>
            <a:ext cx="14255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305789" y="6448984"/>
            <a:ext cx="343124" cy="63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642101" y="6455335"/>
            <a:ext cx="676695" cy="843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302876" y="6462477"/>
            <a:ext cx="31273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50"/>
          <p:cNvSpPr txBox="1">
            <a:spLocks noChangeArrowheads="1"/>
          </p:cNvSpPr>
          <p:nvPr/>
        </p:nvSpPr>
        <p:spPr bwMode="auto">
          <a:xfrm>
            <a:off x="3333796" y="6487791"/>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1200" dirty="0">
                <a:latin typeface="Arial" panose="020B0604020202020204" pitchFamily="34" charset="0"/>
              </a:rPr>
              <a:t>30”</a:t>
            </a:r>
          </a:p>
        </p:txBody>
      </p:sp>
      <p:sp>
        <p:nvSpPr>
          <p:cNvPr id="26" name="TextBox 51"/>
          <p:cNvSpPr txBox="1">
            <a:spLocks noChangeArrowheads="1"/>
          </p:cNvSpPr>
          <p:nvPr/>
        </p:nvSpPr>
        <p:spPr bwMode="auto">
          <a:xfrm>
            <a:off x="3632200" y="6487791"/>
            <a:ext cx="6190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1200" dirty="0">
                <a:latin typeface="Arial" panose="020B0604020202020204" pitchFamily="34" charset="0"/>
              </a:rPr>
              <a:t>61.61”</a:t>
            </a:r>
          </a:p>
        </p:txBody>
      </p:sp>
      <p:sp>
        <p:nvSpPr>
          <p:cNvPr id="27" name="TextBox 54"/>
          <p:cNvSpPr txBox="1">
            <a:spLocks noChangeArrowheads="1"/>
          </p:cNvSpPr>
          <p:nvPr/>
        </p:nvSpPr>
        <p:spPr bwMode="auto">
          <a:xfrm>
            <a:off x="4318871" y="6489056"/>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1200" dirty="0">
                <a:latin typeface="Arial" panose="020B0604020202020204" pitchFamily="34" charset="0"/>
              </a:rPr>
              <a:t>30”</a:t>
            </a:r>
          </a:p>
        </p:txBody>
      </p:sp>
      <p:cxnSp>
        <p:nvCxnSpPr>
          <p:cNvPr id="28" name="Straight Connector 27"/>
          <p:cNvCxnSpPr/>
          <p:nvPr/>
        </p:nvCxnSpPr>
        <p:spPr>
          <a:xfrm>
            <a:off x="4603350" y="2758423"/>
            <a:ext cx="11334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8" idx="6"/>
            <a:endCxn id="38" idx="6"/>
          </p:cNvCxnSpPr>
          <p:nvPr/>
        </p:nvCxnSpPr>
        <p:spPr>
          <a:xfrm>
            <a:off x="4316054" y="56332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310180" y="5872658"/>
            <a:ext cx="5875" cy="8080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9" idx="3"/>
            <a:endCxn id="9" idx="3"/>
          </p:cNvCxnSpPr>
          <p:nvPr/>
        </p:nvCxnSpPr>
        <p:spPr>
          <a:xfrm>
            <a:off x="4624387" y="631996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618651" y="5984899"/>
            <a:ext cx="1" cy="6903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6138346" y="1943149"/>
                <a:ext cx="4698096" cy="4300344"/>
              </a:xfrm>
              <a:prstGeom prst="rect">
                <a:avLst/>
              </a:prstGeom>
              <a:noFill/>
            </p:spPr>
            <p:txBody>
              <a:bodyPr wrap="square" rtlCol="0">
                <a:spAutoFit/>
              </a:bodyPr>
              <a:lstStyle/>
              <a:p>
                <a:pPr marL="168275" indent="-168275">
                  <a:buFont typeface="Arial" panose="020B0604020202020204" pitchFamily="34" charset="0"/>
                  <a:buChar char="•"/>
                </a:pPr>
                <a:r>
                  <a:rPr lang="en-US" sz="2400" dirty="0"/>
                  <a:t>Calculate the Prism Load W</a:t>
                </a:r>
                <a:r>
                  <a:rPr lang="en-US" sz="2400" baseline="-25000" dirty="0"/>
                  <a:t>P</a:t>
                </a:r>
                <a:r>
                  <a:rPr lang="en-US" sz="2400" dirty="0"/>
                  <a:t> =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𝛾</m:t>
                        </m:r>
                        <m:r>
                          <a:rPr lang="en-US" sz="2400" i="1">
                            <a:latin typeface="Cambria Math" panose="02040503050406030204" pitchFamily="18" charset="0"/>
                            <a:ea typeface="Cambria Math" panose="02040503050406030204" pitchFamily="18" charset="0"/>
                          </a:rPr>
                          <m:t>𝐻</m:t>
                        </m:r>
                      </m:num>
                      <m:den>
                        <m:r>
                          <a:rPr lang="en-US" sz="2400" i="1">
                            <a:latin typeface="Cambria Math" panose="02040503050406030204" pitchFamily="18" charset="0"/>
                          </a:rPr>
                          <m:t>144</m:t>
                        </m:r>
                      </m:den>
                    </m:f>
                  </m:oMath>
                </a14:m>
                <a:r>
                  <a:rPr lang="en-US" sz="2400" dirty="0"/>
                  <a:t> =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120(</m:t>
                        </m:r>
                        <m:r>
                          <a:rPr lang="en-US" sz="2400" b="0" i="1" smtClean="0">
                            <a:latin typeface="Cambria Math" panose="02040503050406030204" pitchFamily="18" charset="0"/>
                          </a:rPr>
                          <m:t>30</m:t>
                        </m:r>
                        <m:r>
                          <a:rPr lang="en-US" sz="2400" i="1">
                            <a:latin typeface="Cambria Math" panose="02040503050406030204" pitchFamily="18" charset="0"/>
                          </a:rPr>
                          <m:t>)</m:t>
                        </m:r>
                      </m:num>
                      <m:den>
                        <m:r>
                          <a:rPr lang="en-US" sz="2400" i="1">
                            <a:latin typeface="Cambria Math" panose="02040503050406030204" pitchFamily="18" charset="0"/>
                          </a:rPr>
                          <m:t>144</m:t>
                        </m:r>
                      </m:den>
                    </m:f>
                  </m:oMath>
                </a14:m>
                <a:r>
                  <a:rPr lang="en-US" sz="2400" dirty="0"/>
                  <a:t> =25 psi</a:t>
                </a:r>
              </a:p>
              <a:p>
                <a:pPr marL="168275" indent="-168275">
                  <a:buFont typeface="Arial" panose="020B0604020202020204" pitchFamily="34" charset="0"/>
                  <a:buChar char="•"/>
                </a:pPr>
                <a:r>
                  <a:rPr lang="en-US" sz="2400" dirty="0"/>
                  <a:t>Live Load = HS20, use 0 psi because of depth</a:t>
                </a:r>
              </a:p>
              <a:p>
                <a:endParaRPr lang="en-US" sz="2400" dirty="0"/>
              </a:p>
              <a:p>
                <a:pPr marL="168275" indent="-168275">
                  <a:buFont typeface="Arial" panose="020B0604020202020204" pitchFamily="34" charset="0"/>
                  <a:buChar char="•"/>
                </a:pPr>
                <a:r>
                  <a:rPr lang="en-US" sz="2400" dirty="0"/>
                  <a:t>Bedding Coefficient K</a:t>
                </a:r>
                <a:r>
                  <a:rPr lang="en-US" sz="2400" baseline="-25000" dirty="0"/>
                  <a:t>x</a:t>
                </a:r>
                <a:r>
                  <a:rPr lang="en-US" sz="2400" dirty="0"/>
                  <a:t> = 0.10</a:t>
                </a:r>
              </a:p>
              <a:p>
                <a:pPr marL="168275" indent="-168275">
                  <a:buFont typeface="Arial" panose="020B0604020202020204" pitchFamily="34" charset="0"/>
                  <a:buChar char="•"/>
                </a:pPr>
                <a:r>
                  <a:rPr lang="en-US" sz="2400" dirty="0"/>
                  <a:t>Deflection Lag D</a:t>
                </a:r>
                <a:r>
                  <a:rPr lang="en-US" sz="2400" baseline="-25000" dirty="0"/>
                  <a:t>L</a:t>
                </a:r>
                <a:r>
                  <a:rPr lang="en-US" sz="2400" dirty="0"/>
                  <a:t> = 1.0</a:t>
                </a:r>
              </a:p>
              <a:p>
                <a:endParaRPr lang="en-US" sz="2400" dirty="0"/>
              </a:p>
              <a:p>
                <a:pPr marL="168275" indent="-168275">
                  <a:lnSpc>
                    <a:spcPts val="3600"/>
                  </a:lnSpc>
                  <a:buFont typeface="Arial" panose="020B0604020202020204" pitchFamily="34" charset="0"/>
                  <a:buChar char="•"/>
                </a:pPr>
                <a:r>
                  <a:rPr lang="en-US" sz="2400" dirty="0"/>
                  <a:t>Calculate Deflection % =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𝑌</m:t>
                        </m:r>
                      </m:num>
                      <m:den>
                        <m:r>
                          <a:rPr lang="en-US" sz="2400" i="1">
                            <a:latin typeface="Cambria Math" panose="02040503050406030204" pitchFamily="18" charset="0"/>
                          </a:rPr>
                          <m:t>𝐷</m:t>
                        </m:r>
                      </m:den>
                    </m:f>
                  </m:oMath>
                </a14:m>
                <a:r>
                  <a:rPr lang="en-US" sz="2400" dirty="0"/>
                  <a:t> = </a:t>
                </a:r>
                <a14:m>
                  <m:oMath xmlns:m="http://schemas.openxmlformats.org/officeDocument/2006/math">
                    <m:f>
                      <m:fPr>
                        <m:ctrlPr>
                          <a:rPr lang="en-US" sz="2400" i="1">
                            <a:latin typeface="Cambria Math" panose="02040503050406030204" pitchFamily="18" charset="0"/>
                          </a:rPr>
                        </m:ctrlPr>
                      </m:fPr>
                      <m:num>
                        <m:d>
                          <m:dPr>
                            <m:ctrlPr>
                              <a:rPr lang="en-US" sz="2400" i="1">
                                <a:latin typeface="Cambria Math" panose="02040503050406030204" pitchFamily="18" charset="0"/>
                              </a:rPr>
                            </m:ctrlPr>
                          </m:d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𝐷</m:t>
                                    </m:r>
                                  </m:e>
                                  <m:sub>
                                    <m:r>
                                      <a:rPr lang="en-US" sz="2400" i="1">
                                        <a:latin typeface="Cambria Math" panose="02040503050406030204" pitchFamily="18" charset="0"/>
                                      </a:rPr>
                                      <m:t>𝐿</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𝑊</m:t>
                                    </m:r>
                                  </m:e>
                                  <m:sub>
                                    <m:r>
                                      <a:rPr lang="en-US" sz="2400" i="1">
                                        <a:latin typeface="Cambria Math" panose="02040503050406030204" pitchFamily="18" charset="0"/>
                                      </a:rPr>
                                      <m:t>𝑃</m:t>
                                    </m:r>
                                  </m:sub>
                                </m:sSub>
                              </m:e>
                            </m:d>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𝑊</m:t>
                                </m:r>
                              </m:e>
                              <m:sub>
                                <m:r>
                                  <a:rPr lang="en-US" sz="2400" i="1">
                                    <a:latin typeface="Cambria Math" panose="02040503050406030204" pitchFamily="18" charset="0"/>
                                  </a:rPr>
                                  <m:t>𝐿</m:t>
                                </m:r>
                              </m:sub>
                            </m:sSub>
                          </m:e>
                        </m:d>
                        <m:sSub>
                          <m:sSubPr>
                            <m:ctrlPr>
                              <a:rPr lang="en-US" sz="2400" i="1">
                                <a:latin typeface="Cambria Math" panose="02040503050406030204" pitchFamily="18" charset="0"/>
                              </a:rPr>
                            </m:ctrlPr>
                          </m:sSubPr>
                          <m:e>
                            <m:r>
                              <a:rPr lang="en-US" sz="2400" i="1">
                                <a:latin typeface="Cambria Math" panose="02040503050406030204" pitchFamily="18" charset="0"/>
                              </a:rPr>
                              <m:t>𝐾</m:t>
                            </m:r>
                          </m:e>
                          <m:sub>
                            <m:r>
                              <a:rPr lang="en-US" sz="2400" i="1">
                                <a:latin typeface="Cambria Math" panose="02040503050406030204" pitchFamily="18" charset="0"/>
                              </a:rPr>
                              <m:t>𝑥</m:t>
                            </m:r>
                          </m:sub>
                        </m:sSub>
                        <m:r>
                          <a:rPr lang="en-US" sz="2400" i="1">
                            <a:latin typeface="Cambria Math" panose="02040503050406030204" pitchFamily="18" charset="0"/>
                          </a:rPr>
                          <m:t>(100)</m:t>
                        </m:r>
                      </m:num>
                      <m:den>
                        <m:d>
                          <m:dPr>
                            <m:ctrlPr>
                              <a:rPr lang="en-US" sz="2400" i="1">
                                <a:latin typeface="Cambria Math" panose="02040503050406030204" pitchFamily="18" charset="0"/>
                              </a:rPr>
                            </m:ctrlPr>
                          </m:dPr>
                          <m:e>
                            <m:r>
                              <a:rPr lang="en-US" sz="2400" i="1">
                                <a:latin typeface="Cambria Math" panose="02040503050406030204" pitchFamily="18" charset="0"/>
                              </a:rPr>
                              <m:t>0.149 </m:t>
                            </m:r>
                            <m:r>
                              <a:rPr lang="en-US" sz="2400" i="1">
                                <a:latin typeface="Cambria Math" panose="02040503050406030204" pitchFamily="18" charset="0"/>
                              </a:rPr>
                              <m:t>𝑃𝑆</m:t>
                            </m:r>
                          </m:e>
                        </m:d>
                        <m:r>
                          <a:rPr lang="en-US" sz="2400" i="1">
                            <a:latin typeface="Cambria Math" panose="02040503050406030204" pitchFamily="18" charset="0"/>
                          </a:rPr>
                          <m:t>+0.061(</m:t>
                        </m:r>
                        <m:sSup>
                          <m:sSupPr>
                            <m:ctrlPr>
                              <a:rPr lang="en-US" sz="2400" i="1">
                                <a:latin typeface="Cambria Math" panose="02040503050406030204" pitchFamily="18" charset="0"/>
                              </a:rPr>
                            </m:ctrlPr>
                          </m:sSupPr>
                          <m:e>
                            <m:r>
                              <a:rPr lang="en-US" sz="2400" i="1">
                                <a:latin typeface="Cambria Math" panose="02040503050406030204" pitchFamily="18" charset="0"/>
                              </a:rPr>
                              <m:t>𝐸</m:t>
                            </m:r>
                          </m:e>
                          <m:sup>
                            <m:r>
                              <a:rPr lang="en-US" sz="2400" i="1">
                                <a:latin typeface="Cambria Math" panose="02040503050406030204" pitchFamily="18" charset="0"/>
                              </a:rPr>
                              <m:t>′</m:t>
                            </m:r>
                          </m:sup>
                        </m:sSup>
                        <m:r>
                          <a:rPr lang="en-US" sz="2400" i="1">
                            <a:latin typeface="Cambria Math" panose="02040503050406030204" pitchFamily="18" charset="0"/>
                          </a:rPr>
                          <m:t>)</m:t>
                        </m:r>
                      </m:den>
                    </m:f>
                  </m:oMath>
                </a14:m>
                <a:r>
                  <a:rPr lang="en-US" sz="2400" dirty="0"/>
                  <a:t>  = </a:t>
                </a:r>
                <a:r>
                  <a:rPr lang="en-US" sz="2400" b="1" dirty="0">
                    <a:solidFill>
                      <a:srgbClr val="FF0000"/>
                    </a:solidFill>
                  </a:rPr>
                  <a:t>1.94%</a:t>
                </a:r>
              </a:p>
            </p:txBody>
          </p:sp>
        </mc:Choice>
        <mc:Fallback xmlns="">
          <p:sp>
            <p:nvSpPr>
              <p:cNvPr id="37" name="TextBox 36"/>
              <p:cNvSpPr txBox="1">
                <a:spLocks noRot="1" noChangeAspect="1" noMove="1" noResize="1" noEditPoints="1" noAdjustHandles="1" noChangeArrowheads="1" noChangeShapeType="1" noTextEdit="1"/>
              </p:cNvSpPr>
              <p:nvPr/>
            </p:nvSpPr>
            <p:spPr>
              <a:xfrm>
                <a:off x="6138346" y="1943149"/>
                <a:ext cx="4698096" cy="4300344"/>
              </a:xfrm>
              <a:prstGeom prst="rect">
                <a:avLst/>
              </a:prstGeom>
              <a:blipFill>
                <a:blip r:embed="rId2"/>
                <a:stretch>
                  <a:fillRect l="-1816" b="-284"/>
                </a:stretch>
              </a:blipFill>
            </p:spPr>
            <p:txBody>
              <a:bodyPr/>
              <a:lstStyle/>
              <a:p>
                <a:r>
                  <a:rPr lang="en-US">
                    <a:noFill/>
                  </a:rPr>
                  <a:t> </a:t>
                </a:r>
              </a:p>
            </p:txBody>
          </p:sp>
        </mc:Fallback>
      </mc:AlternateContent>
      <p:sp>
        <p:nvSpPr>
          <p:cNvPr id="38" name="Donut 37"/>
          <p:cNvSpPr/>
          <p:nvPr/>
        </p:nvSpPr>
        <p:spPr>
          <a:xfrm>
            <a:off x="3641916" y="5290304"/>
            <a:ext cx="674138" cy="685800"/>
          </a:xfrm>
          <a:prstGeom prst="donut">
            <a:avLst>
              <a:gd name="adj" fmla="val 0"/>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38100">
                <a:noFill/>
              </a:ln>
              <a:noFill/>
            </a:endParaRPr>
          </a:p>
        </p:txBody>
      </p:sp>
      <p:sp>
        <p:nvSpPr>
          <p:cNvPr id="39" name="TextBox 38"/>
          <p:cNvSpPr txBox="1"/>
          <p:nvPr/>
        </p:nvSpPr>
        <p:spPr>
          <a:xfrm rot="3679861">
            <a:off x="3151208" y="1937681"/>
            <a:ext cx="316983" cy="215444"/>
          </a:xfrm>
          <a:prstGeom prst="rect">
            <a:avLst/>
          </a:prstGeom>
          <a:solidFill>
            <a:schemeClr val="bg1"/>
          </a:solidFill>
        </p:spPr>
        <p:txBody>
          <a:bodyPr wrap="square" rtlCol="0">
            <a:spAutoFit/>
          </a:bodyPr>
          <a:lstStyle/>
          <a:p>
            <a:endParaRPr lang="en-US" sz="800" dirty="0"/>
          </a:p>
        </p:txBody>
      </p:sp>
      <p:cxnSp>
        <p:nvCxnSpPr>
          <p:cNvPr id="40" name="Straight Connector 39"/>
          <p:cNvCxnSpPr/>
          <p:nvPr/>
        </p:nvCxnSpPr>
        <p:spPr>
          <a:xfrm>
            <a:off x="3182025" y="2001067"/>
            <a:ext cx="115888" cy="2190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8953315">
            <a:off x="4420929" y="1951369"/>
            <a:ext cx="354291" cy="215444"/>
          </a:xfrm>
          <a:prstGeom prst="rect">
            <a:avLst/>
          </a:prstGeom>
          <a:solidFill>
            <a:schemeClr val="bg1"/>
          </a:solidFill>
        </p:spPr>
        <p:txBody>
          <a:bodyPr wrap="square" rtlCol="0">
            <a:spAutoFit/>
          </a:bodyPr>
          <a:lstStyle/>
          <a:p>
            <a:endParaRPr lang="en-US" sz="800" dirty="0"/>
          </a:p>
        </p:txBody>
      </p:sp>
      <p:cxnSp>
        <p:nvCxnSpPr>
          <p:cNvPr id="42" name="Straight Connector 41"/>
          <p:cNvCxnSpPr/>
          <p:nvPr/>
        </p:nvCxnSpPr>
        <p:spPr>
          <a:xfrm flipV="1">
            <a:off x="4603350" y="2006623"/>
            <a:ext cx="220661" cy="2135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4607481" y="2209190"/>
            <a:ext cx="7937" cy="28400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20447" y="2006623"/>
            <a:ext cx="129222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524000" y="743352"/>
            <a:ext cx="9144000" cy="523220"/>
          </a:xfrm>
          <a:prstGeom prst="rect">
            <a:avLst/>
          </a:prstGeom>
          <a:noFill/>
        </p:spPr>
        <p:txBody>
          <a:bodyPr wrap="square" rtlCol="0">
            <a:spAutoFit/>
          </a:bodyPr>
          <a:lstStyle/>
          <a:p>
            <a:pPr algn="ctr"/>
            <a:r>
              <a:rPr lang="en-US" sz="2800" b="1" cap="all" dirty="0">
                <a:solidFill>
                  <a:schemeClr val="accent5"/>
                </a:solidFill>
              </a:rPr>
              <a:t>Design - example</a:t>
            </a:r>
          </a:p>
        </p:txBody>
      </p:sp>
      <p:sp>
        <p:nvSpPr>
          <p:cNvPr id="46" name="Content Placeholder 3"/>
          <p:cNvSpPr txBox="1">
            <a:spLocks/>
          </p:cNvSpPr>
          <p:nvPr/>
        </p:nvSpPr>
        <p:spPr>
          <a:xfrm>
            <a:off x="2160919" y="1278783"/>
            <a:ext cx="7903505" cy="450422"/>
          </a:xfrm>
          <a:prstGeom prst="rect">
            <a:avLst/>
          </a:prstGeom>
        </p:spPr>
        <p:style>
          <a:lnRef idx="0">
            <a:schemeClr val="accent5"/>
          </a:lnRef>
          <a:fillRef idx="3">
            <a:schemeClr val="accent5"/>
          </a:fillRef>
          <a:effectRef idx="3">
            <a:schemeClr val="accent5"/>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2400" dirty="0"/>
              <a:t>60” ASTM F679 PS 46 pipe, 30’ cover, </a:t>
            </a:r>
            <a:r>
              <a:rPr lang="en-US" sz="2400" dirty="0" err="1"/>
              <a:t>E’</a:t>
            </a:r>
            <a:r>
              <a:rPr lang="en-US" sz="2400" baseline="-25000" dirty="0" err="1"/>
              <a:t>b</a:t>
            </a:r>
            <a:r>
              <a:rPr lang="en-US" sz="2400" dirty="0"/>
              <a:t> = 2000 psi</a:t>
            </a:r>
          </a:p>
        </p:txBody>
      </p:sp>
      <p:sp>
        <p:nvSpPr>
          <p:cNvPr id="47" name="TextBox 83993"/>
          <p:cNvSpPr txBox="1">
            <a:spLocks noChangeArrowheads="1"/>
          </p:cNvSpPr>
          <p:nvPr/>
        </p:nvSpPr>
        <p:spPr bwMode="auto">
          <a:xfrm>
            <a:off x="2849385" y="2045402"/>
            <a:ext cx="426481" cy="369332"/>
          </a:xfrm>
          <a:prstGeom prst="rect">
            <a:avLst/>
          </a:prstGeom>
          <a:pattFill prst="diagBrick">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800" dirty="0">
              <a:latin typeface="Arial" panose="020B0604020202020204" pitchFamily="34" charset="0"/>
            </a:endParaRPr>
          </a:p>
        </p:txBody>
      </p:sp>
      <p:sp>
        <p:nvSpPr>
          <p:cNvPr id="48" name="TextBox 83993"/>
          <p:cNvSpPr txBox="1">
            <a:spLocks noChangeArrowheads="1"/>
          </p:cNvSpPr>
          <p:nvPr/>
        </p:nvSpPr>
        <p:spPr bwMode="auto">
          <a:xfrm>
            <a:off x="4627985" y="2069666"/>
            <a:ext cx="426481" cy="369332"/>
          </a:xfrm>
          <a:prstGeom prst="rect">
            <a:avLst/>
          </a:prstGeom>
          <a:pattFill prst="diagBrick">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800" dirty="0">
              <a:latin typeface="Arial" panose="020B0604020202020204" pitchFamily="34" charset="0"/>
            </a:endParaRPr>
          </a:p>
        </p:txBody>
      </p:sp>
      <p:sp>
        <p:nvSpPr>
          <p:cNvPr id="2" name="Title 3">
            <a:extLst>
              <a:ext uri="{FF2B5EF4-FFF2-40B4-BE49-F238E27FC236}">
                <a16:creationId xmlns:a16="http://schemas.microsoft.com/office/drawing/2014/main" id="{0346BE36-5F2D-B119-C656-2348EB6F7F8E}"/>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10291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524000" y="1225551"/>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US" altLang="en-US" sz="2800" b="1" dirty="0">
                <a:solidFill>
                  <a:schemeClr val="accent5"/>
                </a:solidFill>
              </a:rPr>
              <a:t>Handbook of PVC Pipe Deflection Table</a:t>
            </a:r>
          </a:p>
        </p:txBody>
      </p:sp>
      <p:pic>
        <p:nvPicPr>
          <p:cNvPr id="5" name="Picture 4"/>
          <p:cNvPicPr>
            <a:picLocks noChangeAspect="1"/>
          </p:cNvPicPr>
          <p:nvPr/>
        </p:nvPicPr>
        <p:blipFill>
          <a:blip r:embed="rId2"/>
          <a:stretch>
            <a:fillRect/>
          </a:stretch>
        </p:blipFill>
        <p:spPr>
          <a:xfrm>
            <a:off x="2667000" y="1752601"/>
            <a:ext cx="7219950" cy="4905375"/>
          </a:xfrm>
          <a:prstGeom prst="rect">
            <a:avLst/>
          </a:prstGeom>
        </p:spPr>
      </p:pic>
      <p:pic>
        <p:nvPicPr>
          <p:cNvPr id="6" name="Picture 5"/>
          <p:cNvPicPr>
            <a:picLocks noChangeAspect="1"/>
          </p:cNvPicPr>
          <p:nvPr/>
        </p:nvPicPr>
        <p:blipFill>
          <a:blip r:embed="rId3"/>
          <a:stretch>
            <a:fillRect/>
          </a:stretch>
        </p:blipFill>
        <p:spPr>
          <a:xfrm>
            <a:off x="1745723" y="2590800"/>
            <a:ext cx="8929020" cy="2438400"/>
          </a:xfrm>
          <a:prstGeom prst="rect">
            <a:avLst/>
          </a:prstGeom>
        </p:spPr>
      </p:pic>
      <p:sp>
        <p:nvSpPr>
          <p:cNvPr id="2" name="Title 3">
            <a:extLst>
              <a:ext uri="{FF2B5EF4-FFF2-40B4-BE49-F238E27FC236}">
                <a16:creationId xmlns:a16="http://schemas.microsoft.com/office/drawing/2014/main" id="{D2802A96-A160-3713-F841-149042FD4217}"/>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Sewer Pipe</a:t>
            </a:r>
          </a:p>
        </p:txBody>
      </p:sp>
    </p:spTree>
    <p:extLst>
      <p:ext uri="{BB962C8B-B14F-4D97-AF65-F5344CB8AC3E}">
        <p14:creationId xmlns:p14="http://schemas.microsoft.com/office/powerpoint/2010/main" val="11694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26975927"/>
              </p:ext>
            </p:extLst>
          </p:nvPr>
        </p:nvGraphicFramePr>
        <p:xfrm>
          <a:off x="1979948" y="1229713"/>
          <a:ext cx="8226808"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771566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0AC018-032E-9C79-665D-B5D6FE848356}"/>
              </a:ext>
            </a:extLst>
          </p:cNvPr>
          <p:cNvSpPr txBox="1">
            <a:spLocks/>
          </p:cNvSpPr>
          <p:nvPr/>
        </p:nvSpPr>
        <p:spPr>
          <a:xfrm>
            <a:off x="590551" y="129407"/>
            <a:ext cx="10568516" cy="1200420"/>
          </a:xfrm>
          <a:prstGeom prst="rect">
            <a:avLst/>
          </a:prstGeom>
        </p:spPr>
        <p:txBody>
          <a:bodyPr anchor="ctr" anchorCtr="0"/>
          <a:lstStyle>
            <a:lvl1pPr>
              <a:lnSpc>
                <a:spcPct val="90000"/>
              </a:lnSpc>
              <a:spcBef>
                <a:spcPct val="0"/>
              </a:spcBef>
              <a:buNone/>
              <a:defRPr sz="4000" b="1">
                <a:solidFill>
                  <a:srgbClr val="164AA0"/>
                </a:solidFill>
                <a:effectLst/>
                <a:ea typeface="+mj-ea"/>
                <a:cs typeface="+mj-cs"/>
              </a:defRPr>
            </a:lvl1pPr>
          </a:lstStyle>
          <a:p>
            <a:r>
              <a:rPr lang="en-US" dirty="0"/>
              <a:t>Longevity</a:t>
            </a:r>
          </a:p>
        </p:txBody>
      </p:sp>
      <p:sp>
        <p:nvSpPr>
          <p:cNvPr id="4" name="Title 3">
            <a:extLst>
              <a:ext uri="{FF2B5EF4-FFF2-40B4-BE49-F238E27FC236}">
                <a16:creationId xmlns:a16="http://schemas.microsoft.com/office/drawing/2014/main" id="{6B1AAF91-001F-3033-5BDA-D9D12FAF9CB1}"/>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6600"/>
                </a:solidFill>
              </a:rPr>
              <a:t>History of PVC Pipe</a:t>
            </a:r>
          </a:p>
        </p:txBody>
      </p:sp>
      <p:graphicFrame>
        <p:nvGraphicFramePr>
          <p:cNvPr id="6" name="Diagram 5">
            <a:extLst>
              <a:ext uri="{FF2B5EF4-FFF2-40B4-BE49-F238E27FC236}">
                <a16:creationId xmlns:a16="http://schemas.microsoft.com/office/drawing/2014/main" id="{6271D6F1-D275-C33F-9C47-CA9B391DA82F}"/>
              </a:ext>
            </a:extLst>
          </p:cNvPr>
          <p:cNvGraphicFramePr/>
          <p:nvPr/>
        </p:nvGraphicFramePr>
        <p:xfrm>
          <a:off x="2446696" y="1697828"/>
          <a:ext cx="7478268" cy="3241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330BF06E-1D54-1280-61F4-1E0646F9FE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6"/>
          <a:stretch/>
        </p:blipFill>
        <p:spPr>
          <a:xfrm>
            <a:off x="471236" y="1890301"/>
            <a:ext cx="1837997" cy="1883642"/>
          </a:xfrm>
          <a:prstGeom prst="rect">
            <a:avLst/>
          </a:prstGeom>
          <a:noFill/>
          <a:ln>
            <a:solidFill>
              <a:schemeClr val="tx1"/>
            </a:solidFill>
          </a:ln>
        </p:spPr>
      </p:pic>
      <p:sp>
        <p:nvSpPr>
          <p:cNvPr id="9" name="object 4">
            <a:extLst>
              <a:ext uri="{FF2B5EF4-FFF2-40B4-BE49-F238E27FC236}">
                <a16:creationId xmlns:a16="http://schemas.microsoft.com/office/drawing/2014/main" id="{D884C0EE-24D1-34DB-9712-ED53DCE6EBD2}"/>
              </a:ext>
            </a:extLst>
          </p:cNvPr>
          <p:cNvSpPr>
            <a:spLocks noChangeAspect="1"/>
          </p:cNvSpPr>
          <p:nvPr/>
        </p:nvSpPr>
        <p:spPr>
          <a:xfrm>
            <a:off x="7630420" y="5037004"/>
            <a:ext cx="2195728" cy="1593286"/>
          </a:xfrm>
          <a:prstGeom prst="rect">
            <a:avLst/>
          </a:prstGeom>
          <a:blipFill>
            <a:blip r:embed="rId8" cstate="print"/>
            <a:stretch>
              <a:fillRect/>
            </a:stretch>
          </a:blipFill>
          <a:ln>
            <a:solidFill>
              <a:schemeClr val="tx1"/>
            </a:solidFill>
          </a:ln>
        </p:spPr>
        <p:txBody>
          <a:bodyPr wrap="square" lIns="0" tIns="0" rIns="0" bIns="0" rtlCol="0"/>
          <a:lstStyle/>
          <a:p>
            <a:endParaRPr sz="1588" dirty="0">
              <a:solidFill>
                <a:prstClr val="black"/>
              </a:solidFill>
            </a:endParaRPr>
          </a:p>
        </p:txBody>
      </p:sp>
      <p:pic>
        <p:nvPicPr>
          <p:cNvPr id="11" name="Picture 10" descr="A picture containing outdoor, sky, transport, construction equipment&#10;&#10;Description automatically generated">
            <a:extLst>
              <a:ext uri="{FF2B5EF4-FFF2-40B4-BE49-F238E27FC236}">
                <a16:creationId xmlns:a16="http://schemas.microsoft.com/office/drawing/2014/main" id="{2E14934A-097C-4686-26DB-F8E1CB1483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061"/>
          <a:stretch/>
        </p:blipFill>
        <p:spPr>
          <a:xfrm>
            <a:off x="10210800" y="3773689"/>
            <a:ext cx="1739730" cy="1593286"/>
          </a:xfrm>
          <a:prstGeom prst="rect">
            <a:avLst/>
          </a:prstGeom>
          <a:ln>
            <a:solidFill>
              <a:schemeClr val="tx1"/>
            </a:solidFill>
          </a:ln>
        </p:spPr>
      </p:pic>
      <p:pic>
        <p:nvPicPr>
          <p:cNvPr id="15" name="Picture 14" descr="A picture containing pipe, clothing, ground, blue-collar worker&#10;&#10;Description automatically generated">
            <a:extLst>
              <a:ext uri="{FF2B5EF4-FFF2-40B4-BE49-F238E27FC236}">
                <a16:creationId xmlns:a16="http://schemas.microsoft.com/office/drawing/2014/main" id="{2D955917-06C9-5874-B2E8-D1FAD069489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406"/>
          <a:stretch/>
        </p:blipFill>
        <p:spPr>
          <a:xfrm>
            <a:off x="5178006" y="5037004"/>
            <a:ext cx="2015648" cy="1593286"/>
          </a:xfrm>
          <a:prstGeom prst="rect">
            <a:avLst/>
          </a:prstGeom>
          <a:ln>
            <a:solidFill>
              <a:schemeClr val="tx1"/>
            </a:solidFill>
          </a:ln>
        </p:spPr>
      </p:pic>
      <p:pic>
        <p:nvPicPr>
          <p:cNvPr id="17" name="Picture 16" descr="A picture containing outdoor, sky, tree, plant&#10;&#10;Description automatically generated">
            <a:extLst>
              <a:ext uri="{FF2B5EF4-FFF2-40B4-BE49-F238E27FC236}">
                <a16:creationId xmlns:a16="http://schemas.microsoft.com/office/drawing/2014/main" id="{AE8226F5-EFCB-A2E6-4706-4831090BC3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903" y="4088441"/>
            <a:ext cx="1837997" cy="1883642"/>
          </a:xfrm>
          <a:prstGeom prst="rect">
            <a:avLst/>
          </a:prstGeom>
          <a:ln>
            <a:solidFill>
              <a:schemeClr val="tx1"/>
            </a:solidFill>
          </a:ln>
        </p:spPr>
      </p:pic>
      <p:pic>
        <p:nvPicPr>
          <p:cNvPr id="19" name="Picture 18" descr="A person holding a pipe&#10;&#10;Description automatically generated with low confidence">
            <a:extLst>
              <a:ext uri="{FF2B5EF4-FFF2-40B4-BE49-F238E27FC236}">
                <a16:creationId xmlns:a16="http://schemas.microsoft.com/office/drawing/2014/main" id="{E1FB4A1C-6A02-2436-D9C2-1D458659DB8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576" r="22202" b="15458"/>
          <a:stretch/>
        </p:blipFill>
        <p:spPr>
          <a:xfrm>
            <a:off x="3020610" y="5037813"/>
            <a:ext cx="1645920" cy="1592477"/>
          </a:xfrm>
          <a:prstGeom prst="rect">
            <a:avLst/>
          </a:prstGeom>
          <a:ln>
            <a:solidFill>
              <a:schemeClr val="tx1"/>
            </a:solidFill>
          </a:ln>
        </p:spPr>
      </p:pic>
      <p:pic>
        <p:nvPicPr>
          <p:cNvPr id="21" name="Picture 20" descr="A crane lifting a large green pipe&#10;&#10;Description automatically generated with low confidence">
            <a:extLst>
              <a:ext uri="{FF2B5EF4-FFF2-40B4-BE49-F238E27FC236}">
                <a16:creationId xmlns:a16="http://schemas.microsoft.com/office/drawing/2014/main" id="{1DF6794C-2E13-3C82-5A8E-8FC490C714D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107"/>
          <a:stretch/>
        </p:blipFill>
        <p:spPr>
          <a:xfrm>
            <a:off x="10210800" y="1890301"/>
            <a:ext cx="1739730" cy="1593287"/>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DD594CE-E0B2-41ED-9778-AD329FA8428B}"/>
                                            </p:graphicEl>
                                          </p:spTgt>
                                        </p:tgtEl>
                                        <p:attrNameLst>
                                          <p:attrName>style.visibility</p:attrName>
                                        </p:attrNameLst>
                                      </p:cBhvr>
                                      <p:to>
                                        <p:strVal val="visible"/>
                                      </p:to>
                                    </p:set>
                                    <p:animEffect transition="in" filter="fade">
                                      <p:cBhvr>
                                        <p:cTn id="7" dur="500"/>
                                        <p:tgtEl>
                                          <p:spTgt spid="6">
                                            <p:graphicEl>
                                              <a:dgm id="{DDD594CE-E0B2-41ED-9778-AD329FA8428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B74A837A-074E-4363-999F-5BC86F5EF300}"/>
                                            </p:graphicEl>
                                          </p:spTgt>
                                        </p:tgtEl>
                                        <p:attrNameLst>
                                          <p:attrName>style.visibility</p:attrName>
                                        </p:attrNameLst>
                                      </p:cBhvr>
                                      <p:to>
                                        <p:strVal val="visible"/>
                                      </p:to>
                                    </p:set>
                                    <p:animEffect transition="in" filter="fade">
                                      <p:cBhvr>
                                        <p:cTn id="10" dur="500"/>
                                        <p:tgtEl>
                                          <p:spTgt spid="6">
                                            <p:graphicEl>
                                              <a:dgm id="{B74A837A-074E-4363-999F-5BC86F5EF300}"/>
                                            </p:graphic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graphicEl>
                                              <a:dgm id="{A9344F18-C9B7-4C57-963B-C4CCCF74EBA1}"/>
                                            </p:graphicEl>
                                          </p:spTgt>
                                        </p:tgtEl>
                                        <p:attrNameLst>
                                          <p:attrName>style.visibility</p:attrName>
                                        </p:attrNameLst>
                                      </p:cBhvr>
                                      <p:to>
                                        <p:strVal val="visible"/>
                                      </p:to>
                                    </p:set>
                                    <p:animEffect transition="in" filter="fade">
                                      <p:cBhvr>
                                        <p:cTn id="43" dur="500"/>
                                        <p:tgtEl>
                                          <p:spTgt spid="6">
                                            <p:graphicEl>
                                              <a:dgm id="{A9344F18-C9B7-4C57-963B-C4CCCF74EBA1}"/>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graphicEl>
                                              <a:dgm id="{7FB85746-5D75-42E1-88BF-C6E369BBC3D9}"/>
                                            </p:graphicEl>
                                          </p:spTgt>
                                        </p:tgtEl>
                                        <p:attrNameLst>
                                          <p:attrName>style.visibility</p:attrName>
                                        </p:attrNameLst>
                                      </p:cBhvr>
                                      <p:to>
                                        <p:strVal val="visible"/>
                                      </p:to>
                                    </p:set>
                                    <p:animEffect transition="in" filter="fade">
                                      <p:cBhvr>
                                        <p:cTn id="46" dur="500"/>
                                        <p:tgtEl>
                                          <p:spTgt spid="6">
                                            <p:graphicEl>
                                              <a:dgm id="{7FB85746-5D75-42E1-88BF-C6E369BBC3D9}"/>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graphicEl>
                                              <a:dgm id="{E56EBD51-422E-4BCC-9CCD-E2EB5748816A}"/>
                                            </p:graphicEl>
                                          </p:spTgt>
                                        </p:tgtEl>
                                        <p:attrNameLst>
                                          <p:attrName>style.visibility</p:attrName>
                                        </p:attrNameLst>
                                      </p:cBhvr>
                                      <p:to>
                                        <p:strVal val="visible"/>
                                      </p:to>
                                    </p:set>
                                    <p:animEffect transition="in" filter="fade">
                                      <p:cBhvr>
                                        <p:cTn id="51" dur="500"/>
                                        <p:tgtEl>
                                          <p:spTgt spid="6">
                                            <p:graphicEl>
                                              <a:dgm id="{E56EBD51-422E-4BCC-9CCD-E2EB5748816A}"/>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graphicEl>
                                              <a:dgm id="{A8829E5C-5266-45C6-90BF-4FE093EDBC95}"/>
                                            </p:graphicEl>
                                          </p:spTgt>
                                        </p:tgtEl>
                                        <p:attrNameLst>
                                          <p:attrName>style.visibility</p:attrName>
                                        </p:attrNameLst>
                                      </p:cBhvr>
                                      <p:to>
                                        <p:strVal val="visible"/>
                                      </p:to>
                                    </p:set>
                                    <p:animEffect transition="in" filter="fade">
                                      <p:cBhvr>
                                        <p:cTn id="54" dur="500"/>
                                        <p:tgtEl>
                                          <p:spTgt spid="6">
                                            <p:graphicEl>
                                              <a:dgm id="{A8829E5C-5266-45C6-90BF-4FE093EDBC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FF621DF-3680-13EB-2524-F344A3CABAD8}"/>
              </a:ext>
            </a:extLst>
          </p:cNvPr>
          <p:cNvGraphicFramePr/>
          <p:nvPr/>
        </p:nvGraphicFramePr>
        <p:xfrm>
          <a:off x="5037962" y="2114173"/>
          <a:ext cx="6648069" cy="1323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26859" y="1961898"/>
            <a:ext cx="2508682" cy="3210033"/>
          </a:xfrm>
          <a:prstGeom prst="rect">
            <a:avLst/>
          </a:prstGeom>
          <a:ln>
            <a:solidFill>
              <a:schemeClr val="tx1"/>
            </a:solidFill>
          </a:ln>
        </p:spPr>
      </p:pic>
      <p:graphicFrame>
        <p:nvGraphicFramePr>
          <p:cNvPr id="4" name="Table 3"/>
          <p:cNvGraphicFramePr>
            <a:graphicFrameLocks noGrp="1"/>
          </p:cNvGraphicFramePr>
          <p:nvPr/>
        </p:nvGraphicFramePr>
        <p:xfrm>
          <a:off x="6421759" y="3437612"/>
          <a:ext cx="5430812" cy="3209010"/>
        </p:xfrm>
        <a:graphic>
          <a:graphicData uri="http://schemas.openxmlformats.org/drawingml/2006/table">
            <a:tbl>
              <a:tblPr firstRow="1" bandRow="1">
                <a:tableStyleId>{7DF18680-E054-41AD-8BC1-D1AEF772440D}</a:tableStyleId>
              </a:tblPr>
              <a:tblGrid>
                <a:gridCol w="1357703">
                  <a:extLst>
                    <a:ext uri="{9D8B030D-6E8A-4147-A177-3AD203B41FA5}">
                      <a16:colId xmlns:a16="http://schemas.microsoft.com/office/drawing/2014/main" val="20000"/>
                    </a:ext>
                  </a:extLst>
                </a:gridCol>
                <a:gridCol w="1357703">
                  <a:extLst>
                    <a:ext uri="{9D8B030D-6E8A-4147-A177-3AD203B41FA5}">
                      <a16:colId xmlns:a16="http://schemas.microsoft.com/office/drawing/2014/main" val="20001"/>
                    </a:ext>
                  </a:extLst>
                </a:gridCol>
                <a:gridCol w="1357703">
                  <a:extLst>
                    <a:ext uri="{9D8B030D-6E8A-4147-A177-3AD203B41FA5}">
                      <a16:colId xmlns:a16="http://schemas.microsoft.com/office/drawing/2014/main" val="20002"/>
                    </a:ext>
                  </a:extLst>
                </a:gridCol>
                <a:gridCol w="1357703">
                  <a:extLst>
                    <a:ext uri="{9D8B030D-6E8A-4147-A177-3AD203B41FA5}">
                      <a16:colId xmlns:a16="http://schemas.microsoft.com/office/drawing/2014/main" val="20003"/>
                    </a:ext>
                  </a:extLst>
                </a:gridCol>
              </a:tblGrid>
              <a:tr h="339504">
                <a:tc>
                  <a:txBody>
                    <a:bodyPr/>
                    <a:lstStyle/>
                    <a:p>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Sample</a:t>
                      </a:r>
                      <a:r>
                        <a:rPr lang="en-US" sz="1400" baseline="0" dirty="0"/>
                        <a:t> 1</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Sample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Sample 3</a:t>
                      </a:r>
                    </a:p>
                  </a:txBody>
                  <a:tcPr/>
                </a:tc>
                <a:extLst>
                  <a:ext uri="{0D108BD9-81ED-4DB2-BD59-A6C34878D82A}">
                    <a16:rowId xmlns:a16="http://schemas.microsoft.com/office/drawing/2014/main" val="10000"/>
                  </a:ext>
                </a:extLst>
              </a:tr>
              <a:tr h="339504">
                <a:tc>
                  <a:txBody>
                    <a:bodyPr/>
                    <a:lstStyle/>
                    <a:p>
                      <a:r>
                        <a:rPr lang="en-US" sz="1400" b="1" dirty="0"/>
                        <a:t>Size, DR</a:t>
                      </a:r>
                    </a:p>
                  </a:txBody>
                  <a:tcPr/>
                </a:tc>
                <a:tc>
                  <a:txBody>
                    <a:bodyPr/>
                    <a:lstStyle/>
                    <a:p>
                      <a:pPr algn="ctr"/>
                      <a:r>
                        <a:rPr lang="en-US" sz="1400" dirty="0"/>
                        <a:t>4”</a:t>
                      </a:r>
                      <a:r>
                        <a:rPr lang="en-US" sz="1400" baseline="0" dirty="0"/>
                        <a:t> SDR 21</a:t>
                      </a:r>
                      <a:endParaRPr lang="en-US" sz="1400" dirty="0"/>
                    </a:p>
                  </a:txBody>
                  <a:tcPr/>
                </a:tc>
                <a:tc>
                  <a:txBody>
                    <a:bodyPr/>
                    <a:lstStyle/>
                    <a:p>
                      <a:pPr algn="ctr"/>
                      <a:r>
                        <a:rPr lang="en-US" sz="1400" dirty="0"/>
                        <a:t>4” SDR</a:t>
                      </a:r>
                      <a:r>
                        <a:rPr lang="en-US" sz="1400" baseline="0" dirty="0"/>
                        <a:t> 21</a:t>
                      </a:r>
                      <a:endParaRPr lang="en-US" sz="1400" dirty="0"/>
                    </a:p>
                  </a:txBody>
                  <a:tcPr/>
                </a:tc>
                <a:tc>
                  <a:txBody>
                    <a:bodyPr/>
                    <a:lstStyle/>
                    <a:p>
                      <a:pPr algn="ctr"/>
                      <a:r>
                        <a:rPr lang="en-US" sz="1400" dirty="0"/>
                        <a:t>24” DR 18</a:t>
                      </a:r>
                    </a:p>
                  </a:txBody>
                  <a:tcPr/>
                </a:tc>
                <a:extLst>
                  <a:ext uri="{0D108BD9-81ED-4DB2-BD59-A6C34878D82A}">
                    <a16:rowId xmlns:a16="http://schemas.microsoft.com/office/drawing/2014/main" val="10001"/>
                  </a:ext>
                </a:extLst>
              </a:tr>
              <a:tr h="339504">
                <a:tc>
                  <a:txBody>
                    <a:bodyPr/>
                    <a:lstStyle/>
                    <a:p>
                      <a:r>
                        <a:rPr lang="en-US" sz="1400" b="1" dirty="0"/>
                        <a:t>Use</a:t>
                      </a:r>
                    </a:p>
                  </a:txBody>
                  <a:tcPr/>
                </a:tc>
                <a:tc>
                  <a:txBody>
                    <a:bodyPr/>
                    <a:lstStyle/>
                    <a:p>
                      <a:pPr algn="ctr"/>
                      <a:r>
                        <a:rPr lang="en-US" sz="1400" dirty="0"/>
                        <a:t>Water</a:t>
                      </a:r>
                    </a:p>
                  </a:txBody>
                  <a:tcPr/>
                </a:tc>
                <a:tc>
                  <a:txBody>
                    <a:bodyPr/>
                    <a:lstStyle/>
                    <a:p>
                      <a:pPr algn="ctr"/>
                      <a:r>
                        <a:rPr lang="en-US" sz="1400" dirty="0"/>
                        <a:t>Water</a:t>
                      </a:r>
                    </a:p>
                  </a:txBody>
                  <a:tcPr/>
                </a:tc>
                <a:tc>
                  <a:txBody>
                    <a:bodyPr/>
                    <a:lstStyle/>
                    <a:p>
                      <a:pPr algn="ctr"/>
                      <a:r>
                        <a:rPr lang="en-US" sz="1400" dirty="0"/>
                        <a:t>FM</a:t>
                      </a:r>
                    </a:p>
                  </a:txBody>
                  <a:tcPr/>
                </a:tc>
                <a:extLst>
                  <a:ext uri="{0D108BD9-81ED-4DB2-BD59-A6C34878D82A}">
                    <a16:rowId xmlns:a16="http://schemas.microsoft.com/office/drawing/2014/main" val="10002"/>
                  </a:ext>
                </a:extLst>
              </a:tr>
              <a:tr h="339504">
                <a:tc>
                  <a:txBody>
                    <a:bodyPr/>
                    <a:lstStyle/>
                    <a:p>
                      <a:r>
                        <a:rPr lang="en-US" sz="1400" b="1" dirty="0"/>
                        <a:t>Year Installed</a:t>
                      </a:r>
                    </a:p>
                  </a:txBody>
                  <a:tcPr/>
                </a:tc>
                <a:tc>
                  <a:txBody>
                    <a:bodyPr/>
                    <a:lstStyle/>
                    <a:p>
                      <a:pPr algn="ctr"/>
                      <a:r>
                        <a:rPr lang="en-US" sz="1400" dirty="0"/>
                        <a:t>1964</a:t>
                      </a:r>
                    </a:p>
                  </a:txBody>
                  <a:tcPr/>
                </a:tc>
                <a:tc>
                  <a:txBody>
                    <a:bodyPr/>
                    <a:lstStyle/>
                    <a:p>
                      <a:pPr algn="ctr"/>
                      <a:r>
                        <a:rPr lang="en-US" sz="1400" dirty="0"/>
                        <a:t>1987</a:t>
                      </a:r>
                    </a:p>
                  </a:txBody>
                  <a:tcPr/>
                </a:tc>
                <a:tc>
                  <a:txBody>
                    <a:bodyPr/>
                    <a:lstStyle/>
                    <a:p>
                      <a:pPr algn="ctr"/>
                      <a:r>
                        <a:rPr lang="en-US" sz="1400" dirty="0"/>
                        <a:t>Early</a:t>
                      </a:r>
                      <a:r>
                        <a:rPr lang="en-US" sz="1400" baseline="0" dirty="0"/>
                        <a:t> </a:t>
                      </a:r>
                      <a:r>
                        <a:rPr lang="en-US" sz="1400" dirty="0"/>
                        <a:t>1990’s</a:t>
                      </a:r>
                    </a:p>
                  </a:txBody>
                  <a:tcPr/>
                </a:tc>
                <a:extLst>
                  <a:ext uri="{0D108BD9-81ED-4DB2-BD59-A6C34878D82A}">
                    <a16:rowId xmlns:a16="http://schemas.microsoft.com/office/drawing/2014/main" val="10003"/>
                  </a:ext>
                </a:extLst>
              </a:tr>
              <a:tr h="339504">
                <a:tc>
                  <a:txBody>
                    <a:bodyPr/>
                    <a:lstStyle/>
                    <a:p>
                      <a:r>
                        <a:rPr lang="en-US" sz="1400" b="1" dirty="0"/>
                        <a:t>Years</a:t>
                      </a:r>
                      <a:r>
                        <a:rPr lang="en-US" sz="1400" b="1" baseline="0" dirty="0"/>
                        <a:t> in Service</a:t>
                      </a:r>
                      <a:endParaRPr lang="en-US" sz="1400" b="1" dirty="0"/>
                    </a:p>
                  </a:txBody>
                  <a:tcPr/>
                </a:tc>
                <a:tc>
                  <a:txBody>
                    <a:bodyPr/>
                    <a:lstStyle/>
                    <a:p>
                      <a:pPr algn="ctr"/>
                      <a:r>
                        <a:rPr lang="en-US" sz="1400" dirty="0"/>
                        <a:t>49 </a:t>
                      </a:r>
                    </a:p>
                  </a:txBody>
                  <a:tcPr/>
                </a:tc>
                <a:tc>
                  <a:txBody>
                    <a:bodyPr/>
                    <a:lstStyle/>
                    <a:p>
                      <a:pPr algn="ctr"/>
                      <a:r>
                        <a:rPr lang="en-US" sz="1400" dirty="0"/>
                        <a:t>26</a:t>
                      </a:r>
                    </a:p>
                  </a:txBody>
                  <a:tcPr/>
                </a:tc>
                <a:tc>
                  <a:txBody>
                    <a:bodyPr/>
                    <a:lstStyle/>
                    <a:p>
                      <a:pPr algn="ctr"/>
                      <a:r>
                        <a:rPr lang="en-US" sz="1400" dirty="0"/>
                        <a:t>~20</a:t>
                      </a:r>
                    </a:p>
                  </a:txBody>
                  <a:tcPr/>
                </a:tc>
                <a:extLst>
                  <a:ext uri="{0D108BD9-81ED-4DB2-BD59-A6C34878D82A}">
                    <a16:rowId xmlns:a16="http://schemas.microsoft.com/office/drawing/2014/main" val="8279392"/>
                  </a:ext>
                </a:extLst>
              </a:tr>
              <a:tr h="585993">
                <a:tc>
                  <a:txBody>
                    <a:bodyPr/>
                    <a:lstStyle/>
                    <a:p>
                      <a:r>
                        <a:rPr lang="en-US" sz="1400" b="1" dirty="0"/>
                        <a:t>Pipe Dimensions</a:t>
                      </a:r>
                    </a:p>
                  </a:txBody>
                  <a:tcPr/>
                </a:tc>
                <a:tc>
                  <a:txBody>
                    <a:bodyPr/>
                    <a:lstStyle/>
                    <a:p>
                      <a:pPr algn="ctr"/>
                      <a:r>
                        <a:rPr lang="en-US" sz="1400" dirty="0"/>
                        <a:t>Passed</a:t>
                      </a:r>
                    </a:p>
                  </a:txBody>
                  <a:tcPr anchor="ctr"/>
                </a:tc>
                <a:tc>
                  <a:txBody>
                    <a:bodyPr/>
                    <a:lstStyle/>
                    <a:p>
                      <a:pPr algn="ctr"/>
                      <a:r>
                        <a:rPr lang="en-US" sz="1400" dirty="0"/>
                        <a:t>Passed</a:t>
                      </a:r>
                    </a:p>
                  </a:txBody>
                  <a:tcPr anchor="ctr"/>
                </a:tc>
                <a:tc>
                  <a:txBody>
                    <a:bodyPr/>
                    <a:lstStyle/>
                    <a:p>
                      <a:pPr algn="ctr"/>
                      <a:r>
                        <a:rPr lang="en-US" sz="1400" dirty="0"/>
                        <a:t>Passed</a:t>
                      </a:r>
                    </a:p>
                  </a:txBody>
                  <a:tcPr anchor="ctr"/>
                </a:tc>
                <a:extLst>
                  <a:ext uri="{0D108BD9-81ED-4DB2-BD59-A6C34878D82A}">
                    <a16:rowId xmlns:a16="http://schemas.microsoft.com/office/drawing/2014/main" val="733206805"/>
                  </a:ext>
                </a:extLst>
              </a:tr>
              <a:tr h="585993">
                <a:tc>
                  <a:txBody>
                    <a:bodyPr/>
                    <a:lstStyle/>
                    <a:p>
                      <a:r>
                        <a:rPr lang="en-US" sz="1400" b="1" dirty="0"/>
                        <a:t>Acetone Immersion</a:t>
                      </a:r>
                    </a:p>
                  </a:txBody>
                  <a:tcPr/>
                </a:tc>
                <a:tc>
                  <a:txBody>
                    <a:bodyPr/>
                    <a:lstStyle/>
                    <a:p>
                      <a:pPr algn="ctr"/>
                      <a:r>
                        <a:rPr lang="en-US" sz="1400" dirty="0"/>
                        <a:t>Passed</a:t>
                      </a:r>
                    </a:p>
                  </a:txBody>
                  <a:tcPr anchor="ctr"/>
                </a:tc>
                <a:tc>
                  <a:txBody>
                    <a:bodyPr/>
                    <a:lstStyle/>
                    <a:p>
                      <a:pPr algn="ctr"/>
                      <a:r>
                        <a:rPr lang="en-US" sz="1400" dirty="0"/>
                        <a:t>Passed</a:t>
                      </a:r>
                    </a:p>
                  </a:txBody>
                  <a:tcPr anchor="ctr"/>
                </a:tc>
                <a:tc>
                  <a:txBody>
                    <a:bodyPr/>
                    <a:lstStyle/>
                    <a:p>
                      <a:pPr algn="ctr"/>
                      <a:r>
                        <a:rPr lang="en-US" sz="1400" dirty="0"/>
                        <a:t>Passed</a:t>
                      </a:r>
                    </a:p>
                  </a:txBody>
                  <a:tcPr anchor="ctr"/>
                </a:tc>
                <a:extLst>
                  <a:ext uri="{0D108BD9-81ED-4DB2-BD59-A6C34878D82A}">
                    <a16:rowId xmlns:a16="http://schemas.microsoft.com/office/drawing/2014/main" val="3594524413"/>
                  </a:ext>
                </a:extLst>
              </a:tr>
              <a:tr h="339504">
                <a:tc>
                  <a:txBody>
                    <a:bodyPr/>
                    <a:lstStyle/>
                    <a:p>
                      <a:r>
                        <a:rPr lang="en-US" sz="1400" b="1" dirty="0"/>
                        <a:t>Pressure Test</a:t>
                      </a:r>
                    </a:p>
                  </a:txBody>
                  <a:tcPr/>
                </a:tc>
                <a:tc>
                  <a:txBody>
                    <a:bodyPr/>
                    <a:lstStyle/>
                    <a:p>
                      <a:pPr algn="ctr"/>
                      <a:r>
                        <a:rPr lang="en-US" sz="1400" dirty="0"/>
                        <a:t>Passed</a:t>
                      </a:r>
                    </a:p>
                  </a:txBody>
                  <a:tcPr anchor="ctr"/>
                </a:tc>
                <a:tc>
                  <a:txBody>
                    <a:bodyPr/>
                    <a:lstStyle/>
                    <a:p>
                      <a:pPr algn="ctr"/>
                      <a:r>
                        <a:rPr lang="en-US" sz="1400" dirty="0"/>
                        <a:t>Passed</a:t>
                      </a:r>
                    </a:p>
                  </a:txBody>
                  <a:tcPr anchor="ctr"/>
                </a:tc>
                <a:tc>
                  <a:txBody>
                    <a:bodyPr/>
                    <a:lstStyle/>
                    <a:p>
                      <a:pPr algn="ctr"/>
                      <a:r>
                        <a:rPr lang="en-US" sz="1400" dirty="0"/>
                        <a:t>Passed</a:t>
                      </a:r>
                    </a:p>
                  </a:txBody>
                  <a:tcPr anchor="ctr"/>
                </a:tc>
                <a:extLst>
                  <a:ext uri="{0D108BD9-81ED-4DB2-BD59-A6C34878D82A}">
                    <a16:rowId xmlns:a16="http://schemas.microsoft.com/office/drawing/2014/main" val="981202231"/>
                  </a:ext>
                </a:extLst>
              </a:tr>
            </a:tbl>
          </a:graphicData>
        </a:graphic>
      </p:graphicFrame>
      <p:sp>
        <p:nvSpPr>
          <p:cNvPr id="7" name="Title 3">
            <a:extLst>
              <a:ext uri="{FF2B5EF4-FFF2-40B4-BE49-F238E27FC236}">
                <a16:creationId xmlns:a16="http://schemas.microsoft.com/office/drawing/2014/main" id="{57B5308A-6AC6-A57F-C032-E4F3C76844F4}"/>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6600"/>
                </a:solidFill>
              </a:rPr>
              <a:t>2014 Longevity Report</a:t>
            </a:r>
          </a:p>
        </p:txBody>
      </p:sp>
      <p:sp>
        <p:nvSpPr>
          <p:cNvPr id="8" name="Title 1">
            <a:extLst>
              <a:ext uri="{FF2B5EF4-FFF2-40B4-BE49-F238E27FC236}">
                <a16:creationId xmlns:a16="http://schemas.microsoft.com/office/drawing/2014/main" id="{90CA9877-E608-97E1-127C-C33A969ED309}"/>
              </a:ext>
            </a:extLst>
          </p:cNvPr>
          <p:cNvSpPr txBox="1">
            <a:spLocks/>
          </p:cNvSpPr>
          <p:nvPr/>
        </p:nvSpPr>
        <p:spPr>
          <a:xfrm>
            <a:off x="590551" y="129407"/>
            <a:ext cx="10568516" cy="120042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164AA0"/>
                </a:solidFill>
                <a:latin typeface="+mn-lt"/>
              </a:rPr>
              <a:t>Longevity</a:t>
            </a:r>
          </a:p>
        </p:txBody>
      </p:sp>
      <p:sp>
        <p:nvSpPr>
          <p:cNvPr id="2" name="TextBox 5">
            <a:extLst>
              <a:ext uri="{FF2B5EF4-FFF2-40B4-BE49-F238E27FC236}">
                <a16:creationId xmlns:a16="http://schemas.microsoft.com/office/drawing/2014/main" id="{CEC55B5A-D3C7-B036-5F04-3F4191832819}"/>
              </a:ext>
            </a:extLst>
          </p:cNvPr>
          <p:cNvSpPr txBox="1">
            <a:spLocks noChangeArrowheads="1"/>
          </p:cNvSpPr>
          <p:nvPr/>
        </p:nvSpPr>
        <p:spPr bwMode="auto">
          <a:xfrm>
            <a:off x="462915" y="5404327"/>
            <a:ext cx="563308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US" altLang="en-US" sz="2000" i="1" dirty="0">
                <a:solidFill>
                  <a:srgbClr val="000000"/>
                </a:solidFill>
              </a:rPr>
              <a:t>This report concludes </a:t>
            </a:r>
            <a:r>
              <a:rPr lang="en-US" sz="2000" i="1" dirty="0"/>
              <a:t>“The combination of research, testing, and analysis results in confirming a </a:t>
            </a:r>
            <a:r>
              <a:rPr lang="en-US" sz="2000" b="1" i="1" dirty="0"/>
              <a:t>100+ year benchmark standard for PVC pipes.</a:t>
            </a:r>
            <a:r>
              <a:rPr lang="en-US" sz="2000" i="1" dirty="0"/>
              <a:t>”</a:t>
            </a:r>
          </a:p>
        </p:txBody>
      </p:sp>
    </p:spTree>
    <p:extLst>
      <p:ext uri="{BB962C8B-B14F-4D97-AF65-F5344CB8AC3E}">
        <p14:creationId xmlns:p14="http://schemas.microsoft.com/office/powerpoint/2010/main" val="2983857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BAD93D3-ADE8-7D30-38A1-4C326D4CA997}"/>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6600"/>
                </a:solidFill>
              </a:rPr>
              <a:t>Additional Studies</a:t>
            </a:r>
          </a:p>
        </p:txBody>
      </p:sp>
      <p:sp>
        <p:nvSpPr>
          <p:cNvPr id="4" name="Title 1">
            <a:extLst>
              <a:ext uri="{FF2B5EF4-FFF2-40B4-BE49-F238E27FC236}">
                <a16:creationId xmlns:a16="http://schemas.microsoft.com/office/drawing/2014/main" id="{BD9164F6-ED2A-8450-1F4A-65A160D74CAE}"/>
              </a:ext>
            </a:extLst>
          </p:cNvPr>
          <p:cNvSpPr txBox="1">
            <a:spLocks/>
          </p:cNvSpPr>
          <p:nvPr/>
        </p:nvSpPr>
        <p:spPr>
          <a:xfrm>
            <a:off x="590551" y="129407"/>
            <a:ext cx="10568516" cy="120042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164AA0"/>
                </a:solidFill>
                <a:latin typeface="+mn-lt"/>
              </a:rPr>
              <a:t>Longevity</a:t>
            </a:r>
          </a:p>
        </p:txBody>
      </p:sp>
      <p:graphicFrame>
        <p:nvGraphicFramePr>
          <p:cNvPr id="7" name="Diagram 6">
            <a:extLst>
              <a:ext uri="{FF2B5EF4-FFF2-40B4-BE49-F238E27FC236}">
                <a16:creationId xmlns:a16="http://schemas.microsoft.com/office/drawing/2014/main" id="{440B3DAC-8E29-0380-35FB-1FB956A38EF5}"/>
              </a:ext>
            </a:extLst>
          </p:cNvPr>
          <p:cNvGraphicFramePr/>
          <p:nvPr/>
        </p:nvGraphicFramePr>
        <p:xfrm>
          <a:off x="590551" y="1663755"/>
          <a:ext cx="6745059" cy="5064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BE9A042B-C79D-7174-79FF-69C375A027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7136" y="4196173"/>
            <a:ext cx="2182195" cy="1551222"/>
          </a:xfrm>
          <a:prstGeom prst="rect">
            <a:avLst/>
          </a:prstGeom>
        </p:spPr>
      </p:pic>
      <p:pic>
        <p:nvPicPr>
          <p:cNvPr id="9" name="Picture 8">
            <a:extLst>
              <a:ext uri="{FF2B5EF4-FFF2-40B4-BE49-F238E27FC236}">
                <a16:creationId xmlns:a16="http://schemas.microsoft.com/office/drawing/2014/main" id="{6DF37DE0-83F5-BCEF-D8C0-CA768A0C96DA}"/>
              </a:ext>
            </a:extLst>
          </p:cNvPr>
          <p:cNvPicPr>
            <a:picLocks noChangeAspect="1"/>
          </p:cNvPicPr>
          <p:nvPr/>
        </p:nvPicPr>
        <p:blipFill>
          <a:blip r:embed="rId8"/>
          <a:stretch>
            <a:fillRect/>
          </a:stretch>
        </p:blipFill>
        <p:spPr>
          <a:xfrm>
            <a:off x="7556948" y="2416572"/>
            <a:ext cx="2008850" cy="2700067"/>
          </a:xfrm>
          <a:prstGeom prst="rect">
            <a:avLst/>
          </a:prstGeom>
        </p:spPr>
      </p:pic>
      <p:pic>
        <p:nvPicPr>
          <p:cNvPr id="10" name="Picture 9">
            <a:extLst>
              <a:ext uri="{FF2B5EF4-FFF2-40B4-BE49-F238E27FC236}">
                <a16:creationId xmlns:a16="http://schemas.microsoft.com/office/drawing/2014/main" id="{615F7934-4347-5DC3-CDE4-10D03D141F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10133671" y="1476433"/>
            <a:ext cx="1511659" cy="2159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F973C6F0-7617-4450-B74B-13281B0712E0}"/>
                                            </p:graphicEl>
                                          </p:spTgt>
                                        </p:tgtEl>
                                        <p:attrNameLst>
                                          <p:attrName>style.visibility</p:attrName>
                                        </p:attrNameLst>
                                      </p:cBhvr>
                                      <p:to>
                                        <p:strVal val="visible"/>
                                      </p:to>
                                    </p:set>
                                    <p:animEffect transition="in" filter="fade">
                                      <p:cBhvr>
                                        <p:cTn id="7" dur="500"/>
                                        <p:tgtEl>
                                          <p:spTgt spid="7">
                                            <p:graphicEl>
                                              <a:dgm id="{F973C6F0-7617-4450-B74B-13281B0712E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572B0CB0-7E1C-4356-92DE-ECA7BCABA0C2}"/>
                                            </p:graphicEl>
                                          </p:spTgt>
                                        </p:tgtEl>
                                        <p:attrNameLst>
                                          <p:attrName>style.visibility</p:attrName>
                                        </p:attrNameLst>
                                      </p:cBhvr>
                                      <p:to>
                                        <p:strVal val="visible"/>
                                      </p:to>
                                    </p:set>
                                    <p:animEffect transition="in" filter="fade">
                                      <p:cBhvr>
                                        <p:cTn id="12" dur="500"/>
                                        <p:tgtEl>
                                          <p:spTgt spid="7">
                                            <p:graphicEl>
                                              <a:dgm id="{572B0CB0-7E1C-4356-92DE-ECA7BCABA0C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968A2E5-C458-4798-A431-CC550E0A397F}"/>
                                            </p:graphicEl>
                                          </p:spTgt>
                                        </p:tgtEl>
                                        <p:attrNameLst>
                                          <p:attrName>style.visibility</p:attrName>
                                        </p:attrNameLst>
                                      </p:cBhvr>
                                      <p:to>
                                        <p:strVal val="visible"/>
                                      </p:to>
                                    </p:set>
                                    <p:animEffect transition="in" filter="fade">
                                      <p:cBhvr>
                                        <p:cTn id="17" dur="500"/>
                                        <p:tgtEl>
                                          <p:spTgt spid="7">
                                            <p:graphicEl>
                                              <a:dgm id="{8968A2E5-C458-4798-A431-CC550E0A397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27C37EE3-23A6-461D-811C-68548FB4EF76}"/>
                                            </p:graphicEl>
                                          </p:spTgt>
                                        </p:tgtEl>
                                        <p:attrNameLst>
                                          <p:attrName>style.visibility</p:attrName>
                                        </p:attrNameLst>
                                      </p:cBhvr>
                                      <p:to>
                                        <p:strVal val="visible"/>
                                      </p:to>
                                    </p:set>
                                    <p:animEffect transition="in" filter="fade">
                                      <p:cBhvr>
                                        <p:cTn id="22" dur="500"/>
                                        <p:tgtEl>
                                          <p:spTgt spid="7">
                                            <p:graphicEl>
                                              <a:dgm id="{27C37EE3-23A6-461D-811C-68548FB4EF7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5C7BE753-AED7-4696-B5F8-7E7A8DAA76CC}"/>
                                            </p:graphicEl>
                                          </p:spTgt>
                                        </p:tgtEl>
                                        <p:attrNameLst>
                                          <p:attrName>style.visibility</p:attrName>
                                        </p:attrNameLst>
                                      </p:cBhvr>
                                      <p:to>
                                        <p:strVal val="visible"/>
                                      </p:to>
                                    </p:set>
                                    <p:animEffect transition="in" filter="fade">
                                      <p:cBhvr>
                                        <p:cTn id="27" dur="500"/>
                                        <p:tgtEl>
                                          <p:spTgt spid="7">
                                            <p:graphicEl>
                                              <a:dgm id="{5C7BE753-AED7-4696-B5F8-7E7A8DAA76C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583107E2-3930-40EF-A5A9-E46953626F61}"/>
                                            </p:graphicEl>
                                          </p:spTgt>
                                        </p:tgtEl>
                                        <p:attrNameLst>
                                          <p:attrName>style.visibility</p:attrName>
                                        </p:attrNameLst>
                                      </p:cBhvr>
                                      <p:to>
                                        <p:strVal val="visible"/>
                                      </p:to>
                                    </p:set>
                                    <p:animEffect transition="in" filter="fade">
                                      <p:cBhvr>
                                        <p:cTn id="32" dur="500"/>
                                        <p:tgtEl>
                                          <p:spTgt spid="7">
                                            <p:graphicEl>
                                              <a:dgm id="{583107E2-3930-40EF-A5A9-E46953626F6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AE8EEADA-09D5-4028-9D15-6EA73E0749D1}"/>
                                            </p:graphicEl>
                                          </p:spTgt>
                                        </p:tgtEl>
                                        <p:attrNameLst>
                                          <p:attrName>style.visibility</p:attrName>
                                        </p:attrNameLst>
                                      </p:cBhvr>
                                      <p:to>
                                        <p:strVal val="visible"/>
                                      </p:to>
                                    </p:set>
                                    <p:animEffect transition="in" filter="fade">
                                      <p:cBhvr>
                                        <p:cTn id="37" dur="500"/>
                                        <p:tgtEl>
                                          <p:spTgt spid="7">
                                            <p:graphicEl>
                                              <a:dgm id="{AE8EEADA-09D5-4028-9D15-6EA73E0749D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dgm id="{2147660C-C683-4BE3-B30A-1BDF48F66094}"/>
                                            </p:graphicEl>
                                          </p:spTgt>
                                        </p:tgtEl>
                                        <p:attrNameLst>
                                          <p:attrName>style.visibility</p:attrName>
                                        </p:attrNameLst>
                                      </p:cBhvr>
                                      <p:to>
                                        <p:strVal val="visible"/>
                                      </p:to>
                                    </p:set>
                                    <p:animEffect transition="in" filter="fade">
                                      <p:cBhvr>
                                        <p:cTn id="42" dur="500"/>
                                        <p:tgtEl>
                                          <p:spTgt spid="7">
                                            <p:graphicEl>
                                              <a:dgm id="{2147660C-C683-4BE3-B30A-1BDF48F660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F3BE3F66-1E05-B108-4FD5-AB65FF421CBC}"/>
              </a:ext>
            </a:extLst>
          </p:cNvPr>
          <p:cNvGraphicFramePr/>
          <p:nvPr>
            <p:extLst>
              <p:ext uri="{D42A27DB-BD31-4B8C-83A1-F6EECF244321}">
                <p14:modId xmlns:p14="http://schemas.microsoft.com/office/powerpoint/2010/main" val="1035190085"/>
              </p:ext>
            </p:extLst>
          </p:nvPr>
        </p:nvGraphicFramePr>
        <p:xfrm>
          <a:off x="590551" y="2065653"/>
          <a:ext cx="6824102" cy="3749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B2D0358D-91D7-4CCA-BC17-37269D53A11F}"/>
              </a:ext>
            </a:extLst>
          </p:cNvPr>
          <p:cNvPicPr>
            <a:picLocks noChangeAspect="1"/>
          </p:cNvPicPr>
          <p:nvPr/>
        </p:nvPicPr>
        <p:blipFill>
          <a:blip r:embed="rId7"/>
          <a:stretch>
            <a:fillRect/>
          </a:stretch>
        </p:blipFill>
        <p:spPr>
          <a:xfrm>
            <a:off x="7635845" y="1329827"/>
            <a:ext cx="3868712" cy="5005182"/>
          </a:xfrm>
          <a:prstGeom prst="rect">
            <a:avLst/>
          </a:prstGeom>
          <a:ln>
            <a:noFill/>
          </a:ln>
          <a:effectLst>
            <a:outerShdw blurRad="292100" dist="139700" dir="2700000" algn="tl" rotWithShape="0">
              <a:srgbClr val="333333">
                <a:alpha val="65000"/>
              </a:srgbClr>
            </a:outerShdw>
          </a:effectLst>
        </p:spPr>
      </p:pic>
      <p:sp>
        <p:nvSpPr>
          <p:cNvPr id="9" name="Title 3">
            <a:extLst>
              <a:ext uri="{FF2B5EF4-FFF2-40B4-BE49-F238E27FC236}">
                <a16:creationId xmlns:a16="http://schemas.microsoft.com/office/drawing/2014/main" id="{C66A5FB2-D0E2-8100-03E1-A00F1C6E632A}"/>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6600"/>
                </a:solidFill>
              </a:rPr>
              <a:t>Wildfire</a:t>
            </a:r>
          </a:p>
        </p:txBody>
      </p:sp>
      <p:sp>
        <p:nvSpPr>
          <p:cNvPr id="10" name="Title 1">
            <a:extLst>
              <a:ext uri="{FF2B5EF4-FFF2-40B4-BE49-F238E27FC236}">
                <a16:creationId xmlns:a16="http://schemas.microsoft.com/office/drawing/2014/main" id="{D3F206D8-2976-0D6B-FCEA-76DC4DAD844E}"/>
              </a:ext>
            </a:extLst>
          </p:cNvPr>
          <p:cNvSpPr txBox="1">
            <a:spLocks/>
          </p:cNvSpPr>
          <p:nvPr/>
        </p:nvSpPr>
        <p:spPr>
          <a:xfrm>
            <a:off x="590551" y="129407"/>
            <a:ext cx="10568516" cy="120042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164AA0"/>
                </a:solidFill>
                <a:latin typeface="+mn-lt"/>
              </a:rPr>
              <a:t>Resiliency</a:t>
            </a:r>
          </a:p>
        </p:txBody>
      </p:sp>
    </p:spTree>
    <p:extLst>
      <p:ext uri="{BB962C8B-B14F-4D97-AF65-F5344CB8AC3E}">
        <p14:creationId xmlns:p14="http://schemas.microsoft.com/office/powerpoint/2010/main" val="3780234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F8A84D-DB4B-4916-B9B1-3673C5858574}"/>
              </a:ext>
            </a:extLst>
          </p:cNvPr>
          <p:cNvSpPr>
            <a:spLocks noGrp="1"/>
          </p:cNvSpPr>
          <p:nvPr>
            <p:ph type="title"/>
          </p:nvPr>
        </p:nvSpPr>
        <p:spPr/>
        <p:txBody>
          <a:bodyPr/>
          <a:lstStyle/>
          <a:p>
            <a:r>
              <a:rPr lang="en-US" dirty="0"/>
              <a:t>Resiliency</a:t>
            </a:r>
          </a:p>
        </p:txBody>
      </p:sp>
      <p:graphicFrame>
        <p:nvGraphicFramePr>
          <p:cNvPr id="6" name="Diagram 5">
            <a:extLst>
              <a:ext uri="{FF2B5EF4-FFF2-40B4-BE49-F238E27FC236}">
                <a16:creationId xmlns:a16="http://schemas.microsoft.com/office/drawing/2014/main" id="{ECCBFCCA-7B37-C70C-6482-02EE352B79BF}"/>
              </a:ext>
            </a:extLst>
          </p:cNvPr>
          <p:cNvGraphicFramePr/>
          <p:nvPr/>
        </p:nvGraphicFramePr>
        <p:xfrm>
          <a:off x="5028966" y="2159591"/>
          <a:ext cx="6578947" cy="1269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A28DB277-CC55-4D94-8E44-362144965442}"/>
              </a:ext>
            </a:extLst>
          </p:cNvPr>
          <p:cNvPicPr>
            <a:picLocks noChangeAspect="1"/>
          </p:cNvPicPr>
          <p:nvPr/>
        </p:nvPicPr>
        <p:blipFill>
          <a:blip r:embed="rId7"/>
          <a:stretch>
            <a:fillRect/>
          </a:stretch>
        </p:blipFill>
        <p:spPr>
          <a:xfrm>
            <a:off x="1025659" y="1837944"/>
            <a:ext cx="3473189" cy="4484237"/>
          </a:xfrm>
          <a:prstGeom prst="rect">
            <a:avLst/>
          </a:prstGeom>
          <a:ln>
            <a:noFill/>
          </a:ln>
          <a:effectLst>
            <a:outerShdw blurRad="292100" dist="139700" dir="2700000" algn="tl" rotWithShape="0">
              <a:srgbClr val="333333">
                <a:alpha val="65000"/>
              </a:srgbClr>
            </a:outerShdw>
          </a:effectLst>
        </p:spPr>
      </p:pic>
      <p:sp>
        <p:nvSpPr>
          <p:cNvPr id="2" name="Title 3">
            <a:extLst>
              <a:ext uri="{FF2B5EF4-FFF2-40B4-BE49-F238E27FC236}">
                <a16:creationId xmlns:a16="http://schemas.microsoft.com/office/drawing/2014/main" id="{DDC68BE4-5619-24C4-C2F4-399B2EE3C87C}"/>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6600"/>
                </a:solidFill>
              </a:rPr>
              <a:t>Ground Movement</a:t>
            </a:r>
          </a:p>
        </p:txBody>
      </p:sp>
      <p:pic>
        <p:nvPicPr>
          <p:cNvPr id="7" name="Picture 6" descr="A picture containing ground, water, outdoor&#10;&#10;Description automatically generated">
            <a:extLst>
              <a:ext uri="{FF2B5EF4-FFF2-40B4-BE49-F238E27FC236}">
                <a16:creationId xmlns:a16="http://schemas.microsoft.com/office/drawing/2014/main" id="{F5531A8C-7DFB-8243-5B8C-9F57FE85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6583679" y="3988391"/>
            <a:ext cx="3849623" cy="2574801"/>
          </a:xfrm>
          <a:prstGeom prst="rect">
            <a:avLst/>
          </a:prstGeom>
          <a:ln>
            <a:solidFill>
              <a:schemeClr val="tx1"/>
            </a:solidFill>
          </a:ln>
        </p:spPr>
      </p:pic>
    </p:spTree>
    <p:extLst>
      <p:ext uri="{BB962C8B-B14F-4D97-AF65-F5344CB8AC3E}">
        <p14:creationId xmlns:p14="http://schemas.microsoft.com/office/powerpoint/2010/main" val="284441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Pipe Standards</a:t>
            </a:r>
          </a:p>
        </p:txBody>
      </p:sp>
      <p:sp>
        <p:nvSpPr>
          <p:cNvPr id="5" name="Title 3"/>
          <p:cNvSpPr txBox="1">
            <a:spLocks/>
          </p:cNvSpPr>
          <p:nvPr/>
        </p:nvSpPr>
        <p:spPr bwMode="auto">
          <a:xfrm>
            <a:off x="3617749" y="920691"/>
            <a:ext cx="495649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1">
                    <a:lumMod val="75000"/>
                  </a:schemeClr>
                </a:solidFill>
              </a:rPr>
              <a:t>PVC PIPE HISTORY</a:t>
            </a:r>
          </a:p>
        </p:txBody>
      </p:sp>
      <p:sp>
        <p:nvSpPr>
          <p:cNvPr id="6" name="Text Box 3"/>
          <p:cNvSpPr txBox="1">
            <a:spLocks noChangeArrowheads="1"/>
          </p:cNvSpPr>
          <p:nvPr/>
        </p:nvSpPr>
        <p:spPr bwMode="auto">
          <a:xfrm>
            <a:off x="3464649" y="1606491"/>
            <a:ext cx="526269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2400"/>
              </a:spcAft>
            </a:pPr>
            <a:r>
              <a:rPr lang="en-US" altLang="en-US" sz="2400" dirty="0">
                <a:solidFill>
                  <a:srgbClr val="000000"/>
                </a:solidFill>
              </a:rPr>
              <a:t>ASTM D2241	published in </a:t>
            </a:r>
            <a:r>
              <a:rPr lang="en-US" altLang="en-US" sz="2400" dirty="0">
                <a:solidFill>
                  <a:srgbClr val="FF0000"/>
                </a:solidFill>
              </a:rPr>
              <a:t>1960s</a:t>
            </a:r>
            <a:endParaRPr lang="en-US" altLang="en-US" sz="2400" dirty="0">
              <a:solidFill>
                <a:srgbClr val="000000"/>
              </a:solidFill>
            </a:endParaRPr>
          </a:p>
          <a:p>
            <a:pPr>
              <a:spcBef>
                <a:spcPct val="0"/>
              </a:spcBef>
              <a:spcAft>
                <a:spcPts val="2400"/>
              </a:spcAft>
            </a:pPr>
            <a:r>
              <a:rPr lang="en-US" altLang="en-US" sz="2400" dirty="0">
                <a:solidFill>
                  <a:srgbClr val="000000"/>
                </a:solidFill>
              </a:rPr>
              <a:t>AWWA C900	published in </a:t>
            </a:r>
            <a:r>
              <a:rPr lang="en-US" altLang="en-US" sz="2400" dirty="0">
                <a:solidFill>
                  <a:srgbClr val="FF0000"/>
                </a:solidFill>
              </a:rPr>
              <a:t>1970s</a:t>
            </a:r>
          </a:p>
          <a:p>
            <a:pPr>
              <a:spcBef>
                <a:spcPct val="0"/>
              </a:spcBef>
              <a:spcAft>
                <a:spcPts val="2400"/>
              </a:spcAft>
            </a:pPr>
            <a:r>
              <a:rPr lang="en-US" altLang="en-US" sz="2400" dirty="0">
                <a:solidFill>
                  <a:srgbClr val="000000"/>
                </a:solidFill>
              </a:rPr>
              <a:t>ASTM D3034	published in </a:t>
            </a:r>
            <a:r>
              <a:rPr lang="en-US" altLang="en-US" sz="2400" dirty="0">
                <a:solidFill>
                  <a:srgbClr val="FF0000"/>
                </a:solidFill>
              </a:rPr>
              <a:t>1970s</a:t>
            </a:r>
          </a:p>
          <a:p>
            <a:pPr>
              <a:spcBef>
                <a:spcPct val="0"/>
              </a:spcBef>
              <a:spcAft>
                <a:spcPts val="2400"/>
              </a:spcAft>
            </a:pPr>
            <a:r>
              <a:rPr lang="en-US" altLang="en-US" sz="2400" dirty="0">
                <a:solidFill>
                  <a:srgbClr val="000000"/>
                </a:solidFill>
              </a:rPr>
              <a:t>AWWA C905	published in </a:t>
            </a:r>
            <a:r>
              <a:rPr lang="en-US" altLang="en-US" sz="2400" dirty="0">
                <a:solidFill>
                  <a:srgbClr val="FF0000"/>
                </a:solidFill>
              </a:rPr>
              <a:t>1980s</a:t>
            </a:r>
          </a:p>
          <a:p>
            <a:pPr>
              <a:spcBef>
                <a:spcPct val="0"/>
              </a:spcBef>
              <a:spcAft>
                <a:spcPts val="2400"/>
              </a:spcAft>
            </a:pPr>
            <a:r>
              <a:rPr lang="en-US" altLang="en-US" sz="2400" dirty="0">
                <a:solidFill>
                  <a:srgbClr val="000000"/>
                </a:solidFill>
              </a:rPr>
              <a:t>ASTM F679		published in </a:t>
            </a:r>
            <a:r>
              <a:rPr lang="en-US" altLang="en-US" sz="2400" dirty="0">
                <a:solidFill>
                  <a:srgbClr val="FF0000"/>
                </a:solidFill>
              </a:rPr>
              <a:t>1980s</a:t>
            </a:r>
          </a:p>
          <a:p>
            <a:pPr>
              <a:spcBef>
                <a:spcPct val="0"/>
              </a:spcBef>
              <a:spcAft>
                <a:spcPts val="2400"/>
              </a:spcAft>
            </a:pPr>
            <a:r>
              <a:rPr lang="en-US" altLang="en-US" sz="2400" dirty="0">
                <a:solidFill>
                  <a:srgbClr val="000000"/>
                </a:solidFill>
              </a:rPr>
              <a:t>AWWA C907	published in </a:t>
            </a:r>
            <a:r>
              <a:rPr lang="en-US" altLang="en-US" sz="2400" dirty="0">
                <a:solidFill>
                  <a:srgbClr val="FF0000"/>
                </a:solidFill>
              </a:rPr>
              <a:t>1991</a:t>
            </a:r>
          </a:p>
          <a:p>
            <a:pPr>
              <a:spcBef>
                <a:spcPct val="0"/>
              </a:spcBef>
              <a:spcAft>
                <a:spcPts val="2400"/>
              </a:spcAft>
            </a:pPr>
            <a:r>
              <a:rPr lang="en-US" altLang="en-US" sz="2400" dirty="0">
                <a:solidFill>
                  <a:srgbClr val="000000"/>
                </a:solidFill>
              </a:rPr>
              <a:t>AWWA C909	published in </a:t>
            </a:r>
            <a:r>
              <a:rPr lang="en-US" altLang="en-US" sz="2400" dirty="0">
                <a:solidFill>
                  <a:srgbClr val="FF0000"/>
                </a:solidFill>
              </a:rPr>
              <a:t>1998</a:t>
            </a:r>
          </a:p>
        </p:txBody>
      </p:sp>
    </p:spTree>
    <p:extLst>
      <p:ext uri="{BB962C8B-B14F-4D97-AF65-F5344CB8AC3E}">
        <p14:creationId xmlns:p14="http://schemas.microsoft.com/office/powerpoint/2010/main" val="745189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0E9A9569-2F13-12BE-DE95-337C9C042EAD}"/>
              </a:ext>
            </a:extLst>
          </p:cNvPr>
          <p:cNvGraphicFramePr/>
          <p:nvPr>
            <p:extLst>
              <p:ext uri="{D42A27DB-BD31-4B8C-83A1-F6EECF244321}">
                <p14:modId xmlns:p14="http://schemas.microsoft.com/office/powerpoint/2010/main" val="1458232766"/>
              </p:ext>
            </p:extLst>
          </p:nvPr>
        </p:nvGraphicFramePr>
        <p:xfrm>
          <a:off x="836396" y="1947673"/>
          <a:ext cx="6786921" cy="2752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5">
            <a:extLst>
              <a:ext uri="{FF2B5EF4-FFF2-40B4-BE49-F238E27FC236}">
                <a16:creationId xmlns:a16="http://schemas.microsoft.com/office/drawing/2014/main" id="{EF563BBB-B4C8-412E-B0E8-8C58FB129277}"/>
              </a:ext>
            </a:extLst>
          </p:cNvPr>
          <p:cNvPicPr>
            <a:picLocks noChangeAspect="1"/>
          </p:cNvPicPr>
          <p:nvPr/>
        </p:nvPicPr>
        <p:blipFill>
          <a:blip r:embed="rId7" cstate="print"/>
          <a:stretch>
            <a:fillRect/>
          </a:stretch>
        </p:blipFill>
        <p:spPr>
          <a:xfrm>
            <a:off x="6002840" y="4280491"/>
            <a:ext cx="2179712" cy="2130071"/>
          </a:xfrm>
          <a:prstGeom prst="rect">
            <a:avLst/>
          </a:prstGeom>
        </p:spPr>
      </p:pic>
      <p:sp>
        <p:nvSpPr>
          <p:cNvPr id="4" name="Title 3">
            <a:extLst>
              <a:ext uri="{FF2B5EF4-FFF2-40B4-BE49-F238E27FC236}">
                <a16:creationId xmlns:a16="http://schemas.microsoft.com/office/drawing/2014/main" id="{3375602B-77B8-C8CD-A792-D9E05CE13FBE}"/>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6600"/>
                </a:solidFill>
              </a:rPr>
              <a:t>Seismic</a:t>
            </a:r>
          </a:p>
        </p:txBody>
      </p:sp>
      <p:sp>
        <p:nvSpPr>
          <p:cNvPr id="8" name="Title 1">
            <a:extLst>
              <a:ext uri="{FF2B5EF4-FFF2-40B4-BE49-F238E27FC236}">
                <a16:creationId xmlns:a16="http://schemas.microsoft.com/office/drawing/2014/main" id="{8FB12D89-B3FB-5C12-E238-07364DC7B96C}"/>
              </a:ext>
            </a:extLst>
          </p:cNvPr>
          <p:cNvSpPr txBox="1">
            <a:spLocks/>
          </p:cNvSpPr>
          <p:nvPr/>
        </p:nvSpPr>
        <p:spPr>
          <a:xfrm>
            <a:off x="590551" y="129407"/>
            <a:ext cx="10568516" cy="120042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164AA0"/>
                </a:solidFill>
                <a:latin typeface="+mn-lt"/>
              </a:rPr>
              <a:t>Resiliency</a:t>
            </a:r>
          </a:p>
        </p:txBody>
      </p:sp>
      <p:pic>
        <p:nvPicPr>
          <p:cNvPr id="10" name="Picture 9">
            <a:extLst>
              <a:ext uri="{FF2B5EF4-FFF2-40B4-BE49-F238E27FC236}">
                <a16:creationId xmlns:a16="http://schemas.microsoft.com/office/drawing/2014/main" id="{B0347EA0-8B38-478E-E2F2-9FA60388CA46}"/>
              </a:ext>
            </a:extLst>
          </p:cNvPr>
          <p:cNvPicPr>
            <a:picLocks noChangeAspect="1"/>
          </p:cNvPicPr>
          <p:nvPr/>
        </p:nvPicPr>
        <p:blipFill rotWithShape="1">
          <a:blip r:embed="rId8"/>
          <a:srcRect l="1633" t="1174" r="1229" b="1964"/>
          <a:stretch/>
        </p:blipFill>
        <p:spPr>
          <a:xfrm>
            <a:off x="9233805" y="4213427"/>
            <a:ext cx="2179712" cy="2197135"/>
          </a:xfrm>
          <a:prstGeom prst="rect">
            <a:avLst/>
          </a:prstGeom>
          <a:noFill/>
          <a:ln w="19050">
            <a:solidFill>
              <a:schemeClr val="tx1"/>
            </a:solidFill>
            <a:miter lim="800000"/>
            <a:headEnd/>
            <a:tailEnd/>
          </a:ln>
        </p:spPr>
      </p:pic>
      <p:pic>
        <p:nvPicPr>
          <p:cNvPr id="11" name="Picture 10">
            <a:extLst>
              <a:ext uri="{FF2B5EF4-FFF2-40B4-BE49-F238E27FC236}">
                <a16:creationId xmlns:a16="http://schemas.microsoft.com/office/drawing/2014/main" id="{A441A380-59F6-BCFC-4484-9C3953BD84F6}"/>
              </a:ext>
            </a:extLst>
          </p:cNvPr>
          <p:cNvPicPr>
            <a:picLocks noChangeAspect="1"/>
          </p:cNvPicPr>
          <p:nvPr/>
        </p:nvPicPr>
        <p:blipFill>
          <a:blip r:embed="rId9"/>
          <a:stretch>
            <a:fillRect/>
          </a:stretch>
        </p:blipFill>
        <p:spPr>
          <a:xfrm>
            <a:off x="8473355" y="1671005"/>
            <a:ext cx="3474890" cy="2348712"/>
          </a:xfrm>
          <a:prstGeom prst="rect">
            <a:avLst/>
          </a:prstGeom>
        </p:spPr>
      </p:pic>
      <p:pic>
        <p:nvPicPr>
          <p:cNvPr id="2" name="Picture 1">
            <a:extLst>
              <a:ext uri="{FF2B5EF4-FFF2-40B4-BE49-F238E27FC236}">
                <a16:creationId xmlns:a16="http://schemas.microsoft.com/office/drawing/2014/main" id="{88D938C1-772F-3F0B-A6A7-75DA058499F8}"/>
              </a:ext>
            </a:extLst>
          </p:cNvPr>
          <p:cNvPicPr>
            <a:picLocks noChangeAspect="1"/>
          </p:cNvPicPr>
          <p:nvPr/>
        </p:nvPicPr>
        <p:blipFill rotWithShape="1">
          <a:blip r:embed="rId10"/>
          <a:srcRect l="7746" r="4907"/>
          <a:stretch/>
        </p:blipFill>
        <p:spPr>
          <a:xfrm>
            <a:off x="1609782" y="4837716"/>
            <a:ext cx="3341805" cy="1794209"/>
          </a:xfrm>
          <a:prstGeom prst="rect">
            <a:avLst/>
          </a:prstGeom>
        </p:spPr>
      </p:pic>
    </p:spTree>
    <p:extLst>
      <p:ext uri="{BB962C8B-B14F-4D97-AF65-F5344CB8AC3E}">
        <p14:creationId xmlns:p14="http://schemas.microsoft.com/office/powerpoint/2010/main" val="7295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832883"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4000" b="1" dirty="0">
                <a:solidFill>
                  <a:srgbClr val="164AA0"/>
                </a:solidFill>
                <a:latin typeface="+mn-lt"/>
              </a:rPr>
              <a:t>Resiliency</a:t>
            </a:r>
            <a:endParaRPr lang="en-US" sz="3600" b="1" dirty="0">
              <a:solidFill>
                <a:srgbClr val="164AA0"/>
              </a:solidFill>
              <a:latin typeface="+mn-lt"/>
            </a:endParaRPr>
          </a:p>
        </p:txBody>
      </p:sp>
      <p:sp>
        <p:nvSpPr>
          <p:cNvPr id="5" name="Title 3"/>
          <p:cNvSpPr txBox="1">
            <a:spLocks/>
          </p:cNvSpPr>
          <p:nvPr/>
        </p:nvSpPr>
        <p:spPr bwMode="auto">
          <a:xfrm>
            <a:off x="1524000" y="1210737"/>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fontAlgn="auto" hangingPunct="1">
              <a:spcAft>
                <a:spcPts val="0"/>
              </a:spcAft>
              <a:defRPr/>
            </a:pPr>
            <a:r>
              <a:rPr lang="en-US" altLang="en-US" sz="2800" b="1" dirty="0">
                <a:solidFill>
                  <a:schemeClr val="accent5"/>
                </a:solidFill>
                <a:latin typeface="+mn-lt"/>
                <a:cs typeface="+mn-cs"/>
              </a:rPr>
              <a:t>Freezing</a:t>
            </a:r>
          </a:p>
        </p:txBody>
      </p:sp>
      <p:sp>
        <p:nvSpPr>
          <p:cNvPr id="14" name="Freeform: Shape 13">
            <a:extLst>
              <a:ext uri="{FF2B5EF4-FFF2-40B4-BE49-F238E27FC236}">
                <a16:creationId xmlns:a16="http://schemas.microsoft.com/office/drawing/2014/main" id="{5943E7DB-8445-4122-9585-DD465E77C141}"/>
              </a:ext>
            </a:extLst>
          </p:cNvPr>
          <p:cNvSpPr/>
          <p:nvPr/>
        </p:nvSpPr>
        <p:spPr>
          <a:xfrm>
            <a:off x="377592" y="1717904"/>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marL="800100" lvl="1" indent="-342900">
              <a:lnSpc>
                <a:spcPct val="150000"/>
              </a:lnSpc>
              <a:spcBef>
                <a:spcPts val="1200"/>
              </a:spcBef>
              <a:buFont typeface="Arial" panose="020B0604020202020204" pitchFamily="34" charset="0"/>
              <a:buChar char="•"/>
            </a:pPr>
            <a:r>
              <a:rPr lang="en-US" altLang="en-US" sz="2200" dirty="0">
                <a:solidFill>
                  <a:srgbClr val="000000"/>
                </a:solidFill>
              </a:rPr>
              <a:t>PVC pipe durability is not adversely affected by freezing</a:t>
            </a:r>
            <a:endParaRPr lang="en-US" altLang="en-US" sz="2200" dirty="0">
              <a:solidFill>
                <a:srgbClr val="FF0000"/>
              </a:solidFill>
            </a:endParaRPr>
          </a:p>
          <a:p>
            <a:pPr lvl="0"/>
            <a:r>
              <a:rPr lang="en-US" sz="2400" dirty="0"/>
              <a:t> </a:t>
            </a:r>
          </a:p>
        </p:txBody>
      </p:sp>
      <p:sp>
        <p:nvSpPr>
          <p:cNvPr id="15" name="Freeform: Shape 14">
            <a:extLst>
              <a:ext uri="{FF2B5EF4-FFF2-40B4-BE49-F238E27FC236}">
                <a16:creationId xmlns:a16="http://schemas.microsoft.com/office/drawing/2014/main" id="{732A47FE-0695-4753-9999-9C73FBFE1BF9}"/>
              </a:ext>
            </a:extLst>
          </p:cNvPr>
          <p:cNvSpPr/>
          <p:nvPr/>
        </p:nvSpPr>
        <p:spPr>
          <a:xfrm>
            <a:off x="377592" y="2679220"/>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marL="800100" lvl="1" indent="-342900">
              <a:lnSpc>
                <a:spcPct val="150000"/>
              </a:lnSpc>
              <a:spcBef>
                <a:spcPct val="0"/>
              </a:spcBef>
              <a:buFont typeface="Arial" panose="020B0604020202020204" pitchFamily="34" charset="0"/>
              <a:buChar char="•"/>
            </a:pPr>
            <a:r>
              <a:rPr lang="en-US" altLang="en-US" sz="2200" dirty="0">
                <a:solidFill>
                  <a:srgbClr val="000000"/>
                </a:solidFill>
              </a:rPr>
              <a:t>Testing and case histories proved that even in clay,                                                                                                     PVC could handle frost loadings</a:t>
            </a:r>
          </a:p>
          <a:p>
            <a:pPr lvl="0"/>
            <a:r>
              <a:rPr lang="en-US" sz="2400" dirty="0"/>
              <a:t> </a:t>
            </a:r>
          </a:p>
        </p:txBody>
      </p:sp>
      <p:sp>
        <p:nvSpPr>
          <p:cNvPr id="16" name="Freeform: Shape 15">
            <a:extLst>
              <a:ext uri="{FF2B5EF4-FFF2-40B4-BE49-F238E27FC236}">
                <a16:creationId xmlns:a16="http://schemas.microsoft.com/office/drawing/2014/main" id="{E69789D2-7296-4371-950B-B4A956B239A1}"/>
              </a:ext>
            </a:extLst>
          </p:cNvPr>
          <p:cNvSpPr/>
          <p:nvPr/>
        </p:nvSpPr>
        <p:spPr>
          <a:xfrm>
            <a:off x="436909" y="3664478"/>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marL="800100" lvl="1" indent="-342900">
              <a:lnSpc>
                <a:spcPct val="150000"/>
              </a:lnSpc>
              <a:spcBef>
                <a:spcPct val="0"/>
              </a:spcBef>
              <a:buFont typeface="Arial" panose="020B0604020202020204" pitchFamily="34" charset="0"/>
              <a:buChar char="•"/>
            </a:pPr>
            <a:r>
              <a:rPr lang="en-US" altLang="en-US" sz="2200" dirty="0">
                <a:solidFill>
                  <a:srgbClr val="000000"/>
                </a:solidFill>
              </a:rPr>
              <a:t>Surrounding soil helps resist pipe expansion</a:t>
            </a:r>
            <a:endParaRPr lang="en-US" altLang="en-US" sz="2200" dirty="0">
              <a:solidFill>
                <a:srgbClr val="FF0000"/>
              </a:solidFill>
            </a:endParaRPr>
          </a:p>
          <a:p>
            <a:pPr lvl="0"/>
            <a:r>
              <a:rPr lang="en-US" sz="2400" dirty="0"/>
              <a:t> </a:t>
            </a:r>
          </a:p>
        </p:txBody>
      </p:sp>
      <p:sp>
        <p:nvSpPr>
          <p:cNvPr id="17" name="Freeform: Shape 16">
            <a:extLst>
              <a:ext uri="{FF2B5EF4-FFF2-40B4-BE49-F238E27FC236}">
                <a16:creationId xmlns:a16="http://schemas.microsoft.com/office/drawing/2014/main" id="{4D832936-96EC-4C5F-8812-4C583856D5DA}"/>
              </a:ext>
            </a:extLst>
          </p:cNvPr>
          <p:cNvSpPr/>
          <p:nvPr/>
        </p:nvSpPr>
        <p:spPr>
          <a:xfrm>
            <a:off x="436909" y="4395538"/>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marL="800100" lvl="1" indent="-342900">
              <a:lnSpc>
                <a:spcPct val="150000"/>
              </a:lnSpc>
              <a:spcBef>
                <a:spcPct val="0"/>
              </a:spcBef>
              <a:buFont typeface="Arial" panose="020B0604020202020204" pitchFamily="34" charset="0"/>
              <a:buChar char="•"/>
            </a:pPr>
            <a:r>
              <a:rPr lang="en-US" altLang="en-US" sz="2200" dirty="0">
                <a:solidFill>
                  <a:srgbClr val="000000"/>
                </a:solidFill>
              </a:rPr>
              <a:t>Overwhelmingly pipe of choice for Canada and Alaska</a:t>
            </a:r>
          </a:p>
          <a:p>
            <a:pPr lvl="0"/>
            <a:r>
              <a:rPr lang="en-US" sz="2400" dirty="0"/>
              <a:t> </a:t>
            </a:r>
          </a:p>
        </p:txBody>
      </p:sp>
      <p:pic>
        <p:nvPicPr>
          <p:cNvPr id="18" name="Picture 17">
            <a:extLst>
              <a:ext uri="{FF2B5EF4-FFF2-40B4-BE49-F238E27FC236}">
                <a16:creationId xmlns:a16="http://schemas.microsoft.com/office/drawing/2014/main" id="{74201A00-FA7C-4A27-978C-59F780594E93}"/>
              </a:ext>
            </a:extLst>
          </p:cNvPr>
          <p:cNvPicPr>
            <a:picLocks noChangeAspect="1"/>
          </p:cNvPicPr>
          <p:nvPr/>
        </p:nvPicPr>
        <p:blipFill>
          <a:blip r:embed="rId2"/>
          <a:stretch>
            <a:fillRect/>
          </a:stretch>
        </p:blipFill>
        <p:spPr>
          <a:xfrm>
            <a:off x="7855187" y="1276697"/>
            <a:ext cx="4243393" cy="5537987"/>
          </a:xfrm>
          <a:prstGeom prst="rect">
            <a:avLst/>
          </a:prstGeom>
        </p:spPr>
      </p:pic>
      <p:sp>
        <p:nvSpPr>
          <p:cNvPr id="3" name="Freeform: Shape 2">
            <a:extLst>
              <a:ext uri="{FF2B5EF4-FFF2-40B4-BE49-F238E27FC236}">
                <a16:creationId xmlns:a16="http://schemas.microsoft.com/office/drawing/2014/main" id="{7BCCA414-ED57-3D02-C708-9166B5802514}"/>
              </a:ext>
            </a:extLst>
          </p:cNvPr>
          <p:cNvSpPr/>
          <p:nvPr/>
        </p:nvSpPr>
        <p:spPr>
          <a:xfrm>
            <a:off x="436909" y="5318723"/>
            <a:ext cx="7077074"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marL="800100" lvl="1" indent="-342900">
              <a:lnSpc>
                <a:spcPct val="150000"/>
              </a:lnSpc>
              <a:spcBef>
                <a:spcPct val="0"/>
              </a:spcBef>
              <a:buFont typeface="Arial" panose="020B0604020202020204" pitchFamily="34" charset="0"/>
              <a:buChar char="•"/>
            </a:pPr>
            <a:r>
              <a:rPr lang="en-US" altLang="en-US" sz="2200" dirty="0">
                <a:solidFill>
                  <a:srgbClr val="000000"/>
                </a:solidFill>
              </a:rPr>
              <a:t>Slight decrease in impact strength, not an issue once pipe is buried</a:t>
            </a:r>
          </a:p>
          <a:p>
            <a:pPr lvl="0"/>
            <a:r>
              <a:rPr lang="en-US" sz="2400" dirty="0"/>
              <a:t> </a:t>
            </a:r>
          </a:p>
        </p:txBody>
      </p:sp>
    </p:spTree>
    <p:extLst>
      <p:ext uri="{BB962C8B-B14F-4D97-AF65-F5344CB8AC3E}">
        <p14:creationId xmlns:p14="http://schemas.microsoft.com/office/powerpoint/2010/main" val="41644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524000" y="860551"/>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fontAlgn="auto" hangingPunct="1">
              <a:spcAft>
                <a:spcPts val="0"/>
              </a:spcAft>
              <a:defRPr/>
            </a:pPr>
            <a:r>
              <a:rPr lang="en-US" altLang="en-US" sz="2800" b="1" dirty="0">
                <a:solidFill>
                  <a:schemeClr val="accent5"/>
                </a:solidFill>
                <a:latin typeface="+mn-lt"/>
                <a:cs typeface="+mn-cs"/>
              </a:rPr>
              <a:t>UV Exposure</a:t>
            </a:r>
          </a:p>
        </p:txBody>
      </p:sp>
      <p:pic>
        <p:nvPicPr>
          <p:cNvPr id="4" name="Picture 3">
            <a:extLst>
              <a:ext uri="{FF2B5EF4-FFF2-40B4-BE49-F238E27FC236}">
                <a16:creationId xmlns:a16="http://schemas.microsoft.com/office/drawing/2014/main" id="{C3D4561D-1119-50AC-3AD6-0BB5CFE7A352}"/>
              </a:ext>
            </a:extLst>
          </p:cNvPr>
          <p:cNvPicPr>
            <a:picLocks noChangeAspect="1"/>
          </p:cNvPicPr>
          <p:nvPr/>
        </p:nvPicPr>
        <p:blipFill>
          <a:blip r:embed="rId2"/>
          <a:stretch>
            <a:fillRect/>
          </a:stretch>
        </p:blipFill>
        <p:spPr>
          <a:xfrm>
            <a:off x="7714162" y="2077487"/>
            <a:ext cx="4100246" cy="2893247"/>
          </a:xfrm>
          <a:prstGeom prst="rect">
            <a:avLst/>
          </a:prstGeom>
        </p:spPr>
      </p:pic>
      <p:sp>
        <p:nvSpPr>
          <p:cNvPr id="6" name="Title 3">
            <a:extLst>
              <a:ext uri="{FF2B5EF4-FFF2-40B4-BE49-F238E27FC236}">
                <a16:creationId xmlns:a16="http://schemas.microsoft.com/office/drawing/2014/main" id="{DCF27BD4-9BD0-B366-6BFB-609BD6B8847D}"/>
              </a:ext>
            </a:extLst>
          </p:cNvPr>
          <p:cNvSpPr txBox="1">
            <a:spLocks/>
          </p:cNvSpPr>
          <p:nvPr/>
        </p:nvSpPr>
        <p:spPr bwMode="auto">
          <a:xfrm>
            <a:off x="832883"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4000" b="1" dirty="0">
                <a:solidFill>
                  <a:srgbClr val="164AA0"/>
                </a:solidFill>
                <a:latin typeface="+mn-lt"/>
              </a:rPr>
              <a:t>Resiliency</a:t>
            </a:r>
            <a:endParaRPr lang="en-US" sz="3600" b="1" dirty="0">
              <a:solidFill>
                <a:srgbClr val="164AA0"/>
              </a:solidFill>
              <a:latin typeface="+mn-lt"/>
            </a:endParaRPr>
          </a:p>
        </p:txBody>
      </p:sp>
      <p:graphicFrame>
        <p:nvGraphicFramePr>
          <p:cNvPr id="7" name="Diagram 6">
            <a:extLst>
              <a:ext uri="{FF2B5EF4-FFF2-40B4-BE49-F238E27FC236}">
                <a16:creationId xmlns:a16="http://schemas.microsoft.com/office/drawing/2014/main" id="{9BED500E-8462-70D3-02D1-9D4FD99B8244}"/>
              </a:ext>
            </a:extLst>
          </p:cNvPr>
          <p:cNvGraphicFramePr/>
          <p:nvPr/>
        </p:nvGraphicFramePr>
        <p:xfrm>
          <a:off x="619097" y="1606676"/>
          <a:ext cx="6638958" cy="4922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10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EFB0AD-CEDE-46B9-B7E3-5323686716C5}"/>
                                            </p:graphicEl>
                                          </p:spTgt>
                                        </p:tgtEl>
                                        <p:attrNameLst>
                                          <p:attrName>style.visibility</p:attrName>
                                        </p:attrNameLst>
                                      </p:cBhvr>
                                      <p:to>
                                        <p:strVal val="visible"/>
                                      </p:to>
                                    </p:set>
                                    <p:animEffect transition="in" filter="fade">
                                      <p:cBhvr>
                                        <p:cTn id="7" dur="500"/>
                                        <p:tgtEl>
                                          <p:spTgt spid="7">
                                            <p:graphicEl>
                                              <a:dgm id="{EEEFB0AD-CEDE-46B9-B7E3-5323686716C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B82F8827-C1CF-48EE-90D3-0C0BABFC0F0E}"/>
                                            </p:graphicEl>
                                          </p:spTgt>
                                        </p:tgtEl>
                                        <p:attrNameLst>
                                          <p:attrName>style.visibility</p:attrName>
                                        </p:attrNameLst>
                                      </p:cBhvr>
                                      <p:to>
                                        <p:strVal val="visible"/>
                                      </p:to>
                                    </p:set>
                                    <p:animEffect transition="in" filter="fade">
                                      <p:cBhvr>
                                        <p:cTn id="10" dur="500"/>
                                        <p:tgtEl>
                                          <p:spTgt spid="7">
                                            <p:graphicEl>
                                              <a:dgm id="{B82F8827-C1CF-48EE-90D3-0C0BABFC0F0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CEC2970B-F999-477F-9528-CB8D2F46351D}"/>
                                            </p:graphicEl>
                                          </p:spTgt>
                                        </p:tgtEl>
                                        <p:attrNameLst>
                                          <p:attrName>style.visibility</p:attrName>
                                        </p:attrNameLst>
                                      </p:cBhvr>
                                      <p:to>
                                        <p:strVal val="visible"/>
                                      </p:to>
                                    </p:set>
                                    <p:animEffect transition="in" filter="fade">
                                      <p:cBhvr>
                                        <p:cTn id="15" dur="500"/>
                                        <p:tgtEl>
                                          <p:spTgt spid="7">
                                            <p:graphicEl>
                                              <a:dgm id="{CEC2970B-F999-477F-9528-CB8D2F46351D}"/>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9781E4E2-662E-4CB9-BAF6-E10E5F4AC948}"/>
                                            </p:graphicEl>
                                          </p:spTgt>
                                        </p:tgtEl>
                                        <p:attrNameLst>
                                          <p:attrName>style.visibility</p:attrName>
                                        </p:attrNameLst>
                                      </p:cBhvr>
                                      <p:to>
                                        <p:strVal val="visible"/>
                                      </p:to>
                                    </p:set>
                                    <p:animEffect transition="in" filter="fade">
                                      <p:cBhvr>
                                        <p:cTn id="18" dur="500"/>
                                        <p:tgtEl>
                                          <p:spTgt spid="7">
                                            <p:graphicEl>
                                              <a:dgm id="{9781E4E2-662E-4CB9-BAF6-E10E5F4AC94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graphicEl>
                                              <a:dgm id="{A16A6C79-FDB5-4B72-A4DF-8924BEA20A39}"/>
                                            </p:graphicEl>
                                          </p:spTgt>
                                        </p:tgtEl>
                                        <p:attrNameLst>
                                          <p:attrName>style.visibility</p:attrName>
                                        </p:attrNameLst>
                                      </p:cBhvr>
                                      <p:to>
                                        <p:strVal val="visible"/>
                                      </p:to>
                                    </p:set>
                                    <p:animEffect transition="in" filter="fade">
                                      <p:cBhvr>
                                        <p:cTn id="23" dur="500"/>
                                        <p:tgtEl>
                                          <p:spTgt spid="7">
                                            <p:graphicEl>
                                              <a:dgm id="{A16A6C79-FDB5-4B72-A4DF-8924BEA20A39}"/>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graphicEl>
                                              <a:dgm id="{431401C1-802F-4B81-B1F7-2CAB56FB1411}"/>
                                            </p:graphicEl>
                                          </p:spTgt>
                                        </p:tgtEl>
                                        <p:attrNameLst>
                                          <p:attrName>style.visibility</p:attrName>
                                        </p:attrNameLst>
                                      </p:cBhvr>
                                      <p:to>
                                        <p:strVal val="visible"/>
                                      </p:to>
                                    </p:set>
                                    <p:animEffect transition="in" filter="fade">
                                      <p:cBhvr>
                                        <p:cTn id="26" dur="500"/>
                                        <p:tgtEl>
                                          <p:spTgt spid="7">
                                            <p:graphicEl>
                                              <a:dgm id="{431401C1-802F-4B81-B1F7-2CAB56FB141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graphicEl>
                                              <a:dgm id="{8FDFC2F0-08D7-4026-A7F1-2C3CDD483FE1}"/>
                                            </p:graphicEl>
                                          </p:spTgt>
                                        </p:tgtEl>
                                        <p:attrNameLst>
                                          <p:attrName>style.visibility</p:attrName>
                                        </p:attrNameLst>
                                      </p:cBhvr>
                                      <p:to>
                                        <p:strVal val="visible"/>
                                      </p:to>
                                    </p:set>
                                    <p:animEffect transition="in" filter="fade">
                                      <p:cBhvr>
                                        <p:cTn id="31" dur="500"/>
                                        <p:tgtEl>
                                          <p:spTgt spid="7">
                                            <p:graphicEl>
                                              <a:dgm id="{8FDFC2F0-08D7-4026-A7F1-2C3CDD483FE1}"/>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graphicEl>
                                              <a:dgm id="{F4139829-D4EB-4885-80E0-6E4F2819A8AB}"/>
                                            </p:graphicEl>
                                          </p:spTgt>
                                        </p:tgtEl>
                                        <p:attrNameLst>
                                          <p:attrName>style.visibility</p:attrName>
                                        </p:attrNameLst>
                                      </p:cBhvr>
                                      <p:to>
                                        <p:strVal val="visible"/>
                                      </p:to>
                                    </p:set>
                                    <p:animEffect transition="in" filter="fade">
                                      <p:cBhvr>
                                        <p:cTn id="34" dur="500"/>
                                        <p:tgtEl>
                                          <p:spTgt spid="7">
                                            <p:graphicEl>
                                              <a:dgm id="{F4139829-D4EB-4885-80E0-6E4F2819A8AB}"/>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graphicEl>
                                              <a:dgm id="{C4637508-EBE7-49E2-A5E2-516CF03FBE22}"/>
                                            </p:graphicEl>
                                          </p:spTgt>
                                        </p:tgtEl>
                                        <p:attrNameLst>
                                          <p:attrName>style.visibility</p:attrName>
                                        </p:attrNameLst>
                                      </p:cBhvr>
                                      <p:to>
                                        <p:strVal val="visible"/>
                                      </p:to>
                                    </p:set>
                                    <p:animEffect transition="in" filter="fade">
                                      <p:cBhvr>
                                        <p:cTn id="39" dur="500"/>
                                        <p:tgtEl>
                                          <p:spTgt spid="7">
                                            <p:graphicEl>
                                              <a:dgm id="{C4637508-EBE7-49E2-A5E2-516CF03FBE22}"/>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graphicEl>
                                              <a:dgm id="{F066774B-D000-44CE-AF11-AEFA5CE39D59}"/>
                                            </p:graphicEl>
                                          </p:spTgt>
                                        </p:tgtEl>
                                        <p:attrNameLst>
                                          <p:attrName>style.visibility</p:attrName>
                                        </p:attrNameLst>
                                      </p:cBhvr>
                                      <p:to>
                                        <p:strVal val="visible"/>
                                      </p:to>
                                    </p:set>
                                    <p:animEffect transition="in" filter="fade">
                                      <p:cBhvr>
                                        <p:cTn id="42" dur="500"/>
                                        <p:tgtEl>
                                          <p:spTgt spid="7">
                                            <p:graphicEl>
                                              <a:dgm id="{F066774B-D000-44CE-AF11-AEFA5CE39D5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4F632B8D-ED39-47B2-880E-8DFB3B3C6DDB}"/>
                                            </p:graphicEl>
                                          </p:spTgt>
                                        </p:tgtEl>
                                        <p:attrNameLst>
                                          <p:attrName>style.visibility</p:attrName>
                                        </p:attrNameLst>
                                      </p:cBhvr>
                                      <p:to>
                                        <p:strVal val="visible"/>
                                      </p:to>
                                    </p:set>
                                    <p:animEffect transition="in" filter="fade">
                                      <p:cBhvr>
                                        <p:cTn id="47" dur="500"/>
                                        <p:tgtEl>
                                          <p:spTgt spid="7">
                                            <p:graphicEl>
                                              <a:dgm id="{4F632B8D-ED39-47B2-880E-8DFB3B3C6DDB}"/>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graphicEl>
                                              <a:dgm id="{B9B97165-7426-4A2E-B98C-3051D64EFE44}"/>
                                            </p:graphicEl>
                                          </p:spTgt>
                                        </p:tgtEl>
                                        <p:attrNameLst>
                                          <p:attrName>style.visibility</p:attrName>
                                        </p:attrNameLst>
                                      </p:cBhvr>
                                      <p:to>
                                        <p:strVal val="visible"/>
                                      </p:to>
                                    </p:set>
                                    <p:animEffect transition="in" filter="fade">
                                      <p:cBhvr>
                                        <p:cTn id="50" dur="500"/>
                                        <p:tgtEl>
                                          <p:spTgt spid="7">
                                            <p:graphicEl>
                                              <a:dgm id="{B9B97165-7426-4A2E-B98C-3051D64EFE44}"/>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graphicEl>
                                              <a:dgm id="{E0015106-FF24-43F9-B87A-D843A2403419}"/>
                                            </p:graphicEl>
                                          </p:spTgt>
                                        </p:tgtEl>
                                        <p:attrNameLst>
                                          <p:attrName>style.visibility</p:attrName>
                                        </p:attrNameLst>
                                      </p:cBhvr>
                                      <p:to>
                                        <p:strVal val="visible"/>
                                      </p:to>
                                    </p:set>
                                    <p:animEffect transition="in" filter="fade">
                                      <p:cBhvr>
                                        <p:cTn id="55" dur="500"/>
                                        <p:tgtEl>
                                          <p:spTgt spid="7">
                                            <p:graphicEl>
                                              <a:dgm id="{E0015106-FF24-43F9-B87A-D843A2403419}"/>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graphicEl>
                                              <a:dgm id="{04584DE9-BD48-45EB-A4E0-D538555E59D5}"/>
                                            </p:graphicEl>
                                          </p:spTgt>
                                        </p:tgtEl>
                                        <p:attrNameLst>
                                          <p:attrName>style.visibility</p:attrName>
                                        </p:attrNameLst>
                                      </p:cBhvr>
                                      <p:to>
                                        <p:strVal val="visible"/>
                                      </p:to>
                                    </p:set>
                                    <p:animEffect transition="in" filter="fade">
                                      <p:cBhvr>
                                        <p:cTn id="58" dur="500"/>
                                        <p:tgtEl>
                                          <p:spTgt spid="7">
                                            <p:graphicEl>
                                              <a:dgm id="{04584DE9-BD48-45EB-A4E0-D538555E59D5}"/>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graphicEl>
                                              <a:dgm id="{490C5C1F-FD35-4D30-A0E7-07B5D1D35734}"/>
                                            </p:graphicEl>
                                          </p:spTgt>
                                        </p:tgtEl>
                                        <p:attrNameLst>
                                          <p:attrName>style.visibility</p:attrName>
                                        </p:attrNameLst>
                                      </p:cBhvr>
                                      <p:to>
                                        <p:strVal val="visible"/>
                                      </p:to>
                                    </p:set>
                                    <p:animEffect transition="in" filter="fade">
                                      <p:cBhvr>
                                        <p:cTn id="63" dur="500"/>
                                        <p:tgtEl>
                                          <p:spTgt spid="7">
                                            <p:graphicEl>
                                              <a:dgm id="{490C5C1F-FD35-4D30-A0E7-07B5D1D35734}"/>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graphicEl>
                                              <a:dgm id="{3226E673-F5B2-4633-9088-16172C7F8D84}"/>
                                            </p:graphicEl>
                                          </p:spTgt>
                                        </p:tgtEl>
                                        <p:attrNameLst>
                                          <p:attrName>style.visibility</p:attrName>
                                        </p:attrNameLst>
                                      </p:cBhvr>
                                      <p:to>
                                        <p:strVal val="visible"/>
                                      </p:to>
                                    </p:set>
                                    <p:animEffect transition="in" filter="fade">
                                      <p:cBhvr>
                                        <p:cTn id="66" dur="500"/>
                                        <p:tgtEl>
                                          <p:spTgt spid="7">
                                            <p:graphicEl>
                                              <a:dgm id="{3226E673-F5B2-4633-9088-16172C7F8D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524000" y="1210737"/>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fontAlgn="auto" hangingPunct="1">
              <a:spcAft>
                <a:spcPts val="0"/>
              </a:spcAft>
              <a:defRPr/>
            </a:pPr>
            <a:r>
              <a:rPr lang="en-US" altLang="en-US" sz="2800" b="1" dirty="0">
                <a:solidFill>
                  <a:schemeClr val="accent5"/>
                </a:solidFill>
                <a:latin typeface="+mn-lt"/>
                <a:cs typeface="+mn-cs"/>
              </a:rPr>
              <a:t>Chemical degradation and permeation</a:t>
            </a:r>
          </a:p>
        </p:txBody>
      </p:sp>
      <p:sp>
        <p:nvSpPr>
          <p:cNvPr id="14" name="Freeform: Shape 13">
            <a:extLst>
              <a:ext uri="{FF2B5EF4-FFF2-40B4-BE49-F238E27FC236}">
                <a16:creationId xmlns:a16="http://schemas.microsoft.com/office/drawing/2014/main" id="{5943E7DB-8445-4122-9585-DD465E77C141}"/>
              </a:ext>
            </a:extLst>
          </p:cNvPr>
          <p:cNvSpPr/>
          <p:nvPr/>
        </p:nvSpPr>
        <p:spPr>
          <a:xfrm>
            <a:off x="303165" y="1772566"/>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marL="800100" lvl="1" indent="-342900">
              <a:lnSpc>
                <a:spcPct val="150000"/>
              </a:lnSpc>
              <a:spcBef>
                <a:spcPts val="1200"/>
              </a:spcBef>
              <a:buFont typeface="Arial" panose="020B0604020202020204" pitchFamily="34" charset="0"/>
              <a:buChar char="•"/>
            </a:pPr>
            <a:r>
              <a:rPr lang="en-US" altLang="en-US" sz="2200" dirty="0">
                <a:solidFill>
                  <a:srgbClr val="000000"/>
                </a:solidFill>
              </a:rPr>
              <a:t>PVC is resistant to chemicals and chlorine</a:t>
            </a:r>
            <a:endParaRPr lang="en-US" altLang="en-US" sz="2200" dirty="0">
              <a:solidFill>
                <a:srgbClr val="FF0000"/>
              </a:solidFill>
            </a:endParaRPr>
          </a:p>
          <a:p>
            <a:pPr lvl="0"/>
            <a:r>
              <a:rPr lang="en-US" sz="2400" dirty="0"/>
              <a:t> </a:t>
            </a:r>
          </a:p>
        </p:txBody>
      </p:sp>
      <p:sp>
        <p:nvSpPr>
          <p:cNvPr id="15" name="Freeform: Shape 14">
            <a:extLst>
              <a:ext uri="{FF2B5EF4-FFF2-40B4-BE49-F238E27FC236}">
                <a16:creationId xmlns:a16="http://schemas.microsoft.com/office/drawing/2014/main" id="{732A47FE-0695-4753-9999-9C73FBFE1BF9}"/>
              </a:ext>
            </a:extLst>
          </p:cNvPr>
          <p:cNvSpPr/>
          <p:nvPr/>
        </p:nvSpPr>
        <p:spPr>
          <a:xfrm>
            <a:off x="303165" y="2796841"/>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marL="800100" lvl="1" indent="-342900">
              <a:lnSpc>
                <a:spcPct val="150000"/>
              </a:lnSpc>
              <a:spcBef>
                <a:spcPct val="0"/>
              </a:spcBef>
              <a:buFont typeface="Arial" panose="020B0604020202020204" pitchFamily="34" charset="0"/>
              <a:buChar char="•"/>
            </a:pPr>
            <a:r>
              <a:rPr lang="en-US" altLang="en-US" sz="2200" dirty="0">
                <a:solidFill>
                  <a:srgbClr val="000000"/>
                </a:solidFill>
              </a:rPr>
              <a:t>Hydrocarbons are not a concern and will not permeate</a:t>
            </a:r>
          </a:p>
          <a:p>
            <a:pPr lvl="0"/>
            <a:r>
              <a:rPr lang="en-US" sz="2400" dirty="0"/>
              <a:t> </a:t>
            </a:r>
          </a:p>
        </p:txBody>
      </p:sp>
      <p:sp>
        <p:nvSpPr>
          <p:cNvPr id="16" name="Freeform: Shape 15">
            <a:extLst>
              <a:ext uri="{FF2B5EF4-FFF2-40B4-BE49-F238E27FC236}">
                <a16:creationId xmlns:a16="http://schemas.microsoft.com/office/drawing/2014/main" id="{E69789D2-7296-4371-950B-B4A956B239A1}"/>
              </a:ext>
            </a:extLst>
          </p:cNvPr>
          <p:cNvSpPr/>
          <p:nvPr/>
        </p:nvSpPr>
        <p:spPr>
          <a:xfrm>
            <a:off x="362482" y="3627359"/>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marL="800100" lvl="1" indent="-342900">
              <a:lnSpc>
                <a:spcPct val="150000"/>
              </a:lnSpc>
              <a:spcBef>
                <a:spcPct val="0"/>
              </a:spcBef>
              <a:buFont typeface="Arial" panose="020B0604020202020204" pitchFamily="34" charset="0"/>
              <a:buChar char="•"/>
            </a:pPr>
            <a:r>
              <a:rPr lang="en-US" altLang="en-US" sz="2200" dirty="0">
                <a:solidFill>
                  <a:srgbClr val="000000"/>
                </a:solidFill>
              </a:rPr>
              <a:t>Gaskets and pipe</a:t>
            </a:r>
            <a:endParaRPr lang="en-US" sz="2400" dirty="0"/>
          </a:p>
        </p:txBody>
      </p:sp>
      <p:sp>
        <p:nvSpPr>
          <p:cNvPr id="17" name="Freeform: Shape 16">
            <a:extLst>
              <a:ext uri="{FF2B5EF4-FFF2-40B4-BE49-F238E27FC236}">
                <a16:creationId xmlns:a16="http://schemas.microsoft.com/office/drawing/2014/main" id="{4D832936-96EC-4C5F-8812-4C583856D5DA}"/>
              </a:ext>
            </a:extLst>
          </p:cNvPr>
          <p:cNvSpPr/>
          <p:nvPr/>
        </p:nvSpPr>
        <p:spPr>
          <a:xfrm>
            <a:off x="303165" y="4856440"/>
            <a:ext cx="9651708" cy="866750"/>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marL="800100" lvl="1" indent="-342900">
              <a:lnSpc>
                <a:spcPct val="150000"/>
              </a:lnSpc>
              <a:spcBef>
                <a:spcPct val="0"/>
              </a:spcBef>
              <a:buFont typeface="Arial" panose="020B0604020202020204" pitchFamily="34" charset="0"/>
              <a:buChar char="•"/>
            </a:pPr>
            <a:r>
              <a:rPr lang="en-US" altLang="en-US" sz="2200" dirty="0">
                <a:solidFill>
                  <a:srgbClr val="000000"/>
                </a:solidFill>
              </a:rPr>
              <a:t>Chemical resistance tables available in Handbook</a:t>
            </a:r>
          </a:p>
          <a:p>
            <a:pPr lvl="0"/>
            <a:r>
              <a:rPr lang="en-US" sz="2400" dirty="0"/>
              <a:t> </a:t>
            </a:r>
          </a:p>
        </p:txBody>
      </p:sp>
      <p:pic>
        <p:nvPicPr>
          <p:cNvPr id="19" name="Picture 18">
            <a:extLst>
              <a:ext uri="{FF2B5EF4-FFF2-40B4-BE49-F238E27FC236}">
                <a16:creationId xmlns:a16="http://schemas.microsoft.com/office/drawing/2014/main" id="{6FC3E312-F7EF-4926-8BF9-467CFE52EF52}"/>
              </a:ext>
            </a:extLst>
          </p:cNvPr>
          <p:cNvPicPr>
            <a:picLocks noChangeAspect="1"/>
          </p:cNvPicPr>
          <p:nvPr/>
        </p:nvPicPr>
        <p:blipFill>
          <a:blip r:embed="rId2"/>
          <a:stretch>
            <a:fillRect/>
          </a:stretch>
        </p:blipFill>
        <p:spPr>
          <a:xfrm>
            <a:off x="8409291" y="1971961"/>
            <a:ext cx="3526577" cy="4553399"/>
          </a:xfrm>
          <a:prstGeom prst="rect">
            <a:avLst/>
          </a:prstGeom>
        </p:spPr>
      </p:pic>
      <p:sp>
        <p:nvSpPr>
          <p:cNvPr id="3" name="Title 3">
            <a:extLst>
              <a:ext uri="{FF2B5EF4-FFF2-40B4-BE49-F238E27FC236}">
                <a16:creationId xmlns:a16="http://schemas.microsoft.com/office/drawing/2014/main" id="{2E33DA3F-5F68-E554-D21D-FB5F1115B207}"/>
              </a:ext>
            </a:extLst>
          </p:cNvPr>
          <p:cNvSpPr txBox="1">
            <a:spLocks/>
          </p:cNvSpPr>
          <p:nvPr/>
        </p:nvSpPr>
        <p:spPr bwMode="auto">
          <a:xfrm>
            <a:off x="832883"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4000" b="1" dirty="0">
                <a:solidFill>
                  <a:srgbClr val="164AA0"/>
                </a:solidFill>
                <a:latin typeface="+mn-lt"/>
              </a:rPr>
              <a:t>Resiliency</a:t>
            </a:r>
            <a:endParaRPr lang="en-US" sz="3600" b="1" dirty="0">
              <a:solidFill>
                <a:srgbClr val="164AA0"/>
              </a:solidFill>
              <a:latin typeface="+mn-lt"/>
            </a:endParaRPr>
          </a:p>
        </p:txBody>
      </p:sp>
    </p:spTree>
    <p:extLst>
      <p:ext uri="{BB962C8B-B14F-4D97-AF65-F5344CB8AC3E}">
        <p14:creationId xmlns:p14="http://schemas.microsoft.com/office/powerpoint/2010/main" val="276792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53313533"/>
              </p:ext>
            </p:extLst>
          </p:nvPr>
        </p:nvGraphicFramePr>
        <p:xfrm>
          <a:off x="1979948" y="1229713"/>
          <a:ext cx="8226808"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408484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0FE6299-0BCB-442A-8F13-44A2E8C8B317}"/>
              </a:ext>
            </a:extLst>
          </p:cNvPr>
          <p:cNvGraphicFramePr/>
          <p:nvPr/>
        </p:nvGraphicFramePr>
        <p:xfrm>
          <a:off x="691994" y="2157797"/>
          <a:ext cx="6952389" cy="4192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A2922094-3E18-4BCF-B04D-06E6FF92A804}"/>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6600"/>
                </a:solidFill>
              </a:rPr>
              <a:t>Life Cycle Assessment for PVC Pipe</a:t>
            </a:r>
          </a:p>
        </p:txBody>
      </p:sp>
      <p:pic>
        <p:nvPicPr>
          <p:cNvPr id="6" name="Picture 5">
            <a:extLst>
              <a:ext uri="{FF2B5EF4-FFF2-40B4-BE49-F238E27FC236}">
                <a16:creationId xmlns:a16="http://schemas.microsoft.com/office/drawing/2014/main" id="{F399E252-FD70-4836-BA91-080C0C3761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3281" y="2866726"/>
            <a:ext cx="3810000" cy="1838325"/>
          </a:xfrm>
          <a:prstGeom prst="rect">
            <a:avLst/>
          </a:prstGeom>
        </p:spPr>
      </p:pic>
      <p:sp>
        <p:nvSpPr>
          <p:cNvPr id="5" name="Title 1">
            <a:extLst>
              <a:ext uri="{FF2B5EF4-FFF2-40B4-BE49-F238E27FC236}">
                <a16:creationId xmlns:a16="http://schemas.microsoft.com/office/drawing/2014/main" id="{738118DF-E77A-97E6-5F9F-5884C4B4040F}"/>
              </a:ext>
            </a:extLst>
          </p:cNvPr>
          <p:cNvSpPr txBox="1">
            <a:spLocks/>
          </p:cNvSpPr>
          <p:nvPr/>
        </p:nvSpPr>
        <p:spPr>
          <a:xfrm>
            <a:off x="590551" y="129407"/>
            <a:ext cx="10568516" cy="120042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164AA0"/>
                </a:solidFill>
                <a:latin typeface="+mn-lt"/>
              </a:rPr>
              <a:t>Sustainability</a:t>
            </a:r>
          </a:p>
        </p:txBody>
      </p:sp>
    </p:spTree>
    <p:extLst>
      <p:ext uri="{BB962C8B-B14F-4D97-AF65-F5344CB8AC3E}">
        <p14:creationId xmlns:p14="http://schemas.microsoft.com/office/powerpoint/2010/main" val="1080307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t1.gstatic.com/images?q=tbn:ANd9GcQ9T_iWz3mWPxI1YzRK-ycOEPLL-2Q6_0w7hZAQpq5H6_hiv9yD5Q"/>
          <p:cNvPicPr>
            <a:picLocks noChangeAspect="1" noChangeArrowheads="1"/>
          </p:cNvPicPr>
          <p:nvPr/>
        </p:nvPicPr>
        <p:blipFill>
          <a:blip r:embed="rId3" cstate="print"/>
          <a:srcRect/>
          <a:stretch>
            <a:fillRect/>
          </a:stretch>
        </p:blipFill>
        <p:spPr bwMode="auto">
          <a:xfrm>
            <a:off x="6737725" y="2115029"/>
            <a:ext cx="1472417" cy="3165696"/>
          </a:xfrm>
          <a:prstGeom prst="rect">
            <a:avLst/>
          </a:prstGeom>
          <a:ln>
            <a:noFill/>
          </a:ln>
          <a:effectLst>
            <a:outerShdw blurRad="292100" dist="139700" dir="2700000" algn="tl" rotWithShape="0">
              <a:srgbClr val="333333">
                <a:alpha val="65000"/>
              </a:srgbClr>
            </a:outerShdw>
          </a:effectLst>
        </p:spPr>
      </p:pic>
      <p:pic>
        <p:nvPicPr>
          <p:cNvPr id="6" name="Picture 2" descr="ISO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6535" y="5795555"/>
            <a:ext cx="2378149" cy="682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EAF7EBC4-75A8-4CC1-9971-78BE1EDF100C}"/>
              </a:ext>
            </a:extLst>
          </p:cNvPr>
          <p:cNvGraphicFramePr/>
          <p:nvPr/>
        </p:nvGraphicFramePr>
        <p:xfrm>
          <a:off x="481702" y="1989909"/>
          <a:ext cx="6000752" cy="3962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3">
            <a:extLst>
              <a:ext uri="{FF2B5EF4-FFF2-40B4-BE49-F238E27FC236}">
                <a16:creationId xmlns:a16="http://schemas.microsoft.com/office/drawing/2014/main" id="{D1B69B7E-101A-4535-AAD4-3B2234430A73}"/>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6600"/>
                </a:solidFill>
              </a:rPr>
              <a:t>2015 Environmental Product Declaration</a:t>
            </a:r>
          </a:p>
        </p:txBody>
      </p:sp>
      <p:pic>
        <p:nvPicPr>
          <p:cNvPr id="7" name="Picture 6">
            <a:extLst>
              <a:ext uri="{FF2B5EF4-FFF2-40B4-BE49-F238E27FC236}">
                <a16:creationId xmlns:a16="http://schemas.microsoft.com/office/drawing/2014/main" id="{5B42E2EC-7531-444D-9775-CBA451E9C6B3}"/>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8720684" y="1673353"/>
            <a:ext cx="3010666" cy="3766748"/>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15D5AC94-7AA3-C06E-3991-BB10F780DE6B}"/>
              </a:ext>
            </a:extLst>
          </p:cNvPr>
          <p:cNvSpPr txBox="1">
            <a:spLocks/>
          </p:cNvSpPr>
          <p:nvPr/>
        </p:nvSpPr>
        <p:spPr>
          <a:xfrm>
            <a:off x="590551" y="129407"/>
            <a:ext cx="10568516" cy="120042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164AA0"/>
                </a:solidFill>
                <a:latin typeface="+mn-lt"/>
              </a:rPr>
              <a:t>Sustainability</a:t>
            </a:r>
          </a:p>
        </p:txBody>
      </p:sp>
    </p:spTree>
    <p:extLst>
      <p:ext uri="{BB962C8B-B14F-4D97-AF65-F5344CB8AC3E}">
        <p14:creationId xmlns:p14="http://schemas.microsoft.com/office/powerpoint/2010/main" val="32469087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32E9F0C5-F699-410D-ABB5-305DB8D7C7A9}"/>
                                            </p:graphicEl>
                                          </p:spTgt>
                                        </p:tgtEl>
                                        <p:attrNameLst>
                                          <p:attrName>style.visibility</p:attrName>
                                        </p:attrNameLst>
                                      </p:cBhvr>
                                      <p:to>
                                        <p:strVal val="visible"/>
                                      </p:to>
                                    </p:set>
                                    <p:animEffect transition="in" filter="fade">
                                      <p:cBhvr>
                                        <p:cTn id="7" dur="500"/>
                                        <p:tgtEl>
                                          <p:spTgt spid="2">
                                            <p:graphicEl>
                                              <a:dgm id="{32E9F0C5-F699-410D-ABB5-305DB8D7C7A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38A6E08A-A022-464F-8EA1-15BB49F1EE14}"/>
                                            </p:graphicEl>
                                          </p:spTgt>
                                        </p:tgtEl>
                                        <p:attrNameLst>
                                          <p:attrName>style.visibility</p:attrName>
                                        </p:attrNameLst>
                                      </p:cBhvr>
                                      <p:to>
                                        <p:strVal val="visible"/>
                                      </p:to>
                                    </p:set>
                                    <p:animEffect transition="in" filter="fade">
                                      <p:cBhvr>
                                        <p:cTn id="10" dur="500"/>
                                        <p:tgtEl>
                                          <p:spTgt spid="2">
                                            <p:graphicEl>
                                              <a:dgm id="{38A6E08A-A022-464F-8EA1-15BB49F1EE14}"/>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graphicEl>
                                              <a:dgm id="{0ED75929-154C-4A4B-8DBC-EED0F35C6AC5}"/>
                                            </p:graphicEl>
                                          </p:spTgt>
                                        </p:tgtEl>
                                        <p:attrNameLst>
                                          <p:attrName>style.visibility</p:attrName>
                                        </p:attrNameLst>
                                      </p:cBhvr>
                                      <p:to>
                                        <p:strVal val="visible"/>
                                      </p:to>
                                    </p:set>
                                    <p:animEffect transition="in" filter="fade">
                                      <p:cBhvr>
                                        <p:cTn id="18" dur="500"/>
                                        <p:tgtEl>
                                          <p:spTgt spid="2">
                                            <p:graphicEl>
                                              <a:dgm id="{0ED75929-154C-4A4B-8DBC-EED0F35C6AC5}"/>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graphicEl>
                                              <a:dgm id="{497A564C-7078-421D-9E93-B6FABC4D1635}"/>
                                            </p:graphicEl>
                                          </p:spTgt>
                                        </p:tgtEl>
                                        <p:attrNameLst>
                                          <p:attrName>style.visibility</p:attrName>
                                        </p:attrNameLst>
                                      </p:cBhvr>
                                      <p:to>
                                        <p:strVal val="visible"/>
                                      </p:to>
                                    </p:set>
                                    <p:animEffect transition="in" filter="fade">
                                      <p:cBhvr>
                                        <p:cTn id="21" dur="500"/>
                                        <p:tgtEl>
                                          <p:spTgt spid="2">
                                            <p:graphicEl>
                                              <a:dgm id="{497A564C-7078-421D-9E93-B6FABC4D163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graphicEl>
                                              <a:dgm id="{16A6A7C1-A7AC-4F27-9A85-49A1E2B351F7}"/>
                                            </p:graphicEl>
                                          </p:spTgt>
                                        </p:tgtEl>
                                        <p:attrNameLst>
                                          <p:attrName>style.visibility</p:attrName>
                                        </p:attrNameLst>
                                      </p:cBhvr>
                                      <p:to>
                                        <p:strVal val="visible"/>
                                      </p:to>
                                    </p:set>
                                    <p:animEffect transition="in" filter="fade">
                                      <p:cBhvr>
                                        <p:cTn id="26" dur="500"/>
                                        <p:tgtEl>
                                          <p:spTgt spid="2">
                                            <p:graphicEl>
                                              <a:dgm id="{16A6A7C1-A7AC-4F27-9A85-49A1E2B351F7}"/>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graphicEl>
                                              <a:dgm id="{CF815984-441B-47AD-8D6B-054CBCE70B99}"/>
                                            </p:graphicEl>
                                          </p:spTgt>
                                        </p:tgtEl>
                                        <p:attrNameLst>
                                          <p:attrName>style.visibility</p:attrName>
                                        </p:attrNameLst>
                                      </p:cBhvr>
                                      <p:to>
                                        <p:strVal val="visible"/>
                                      </p:to>
                                    </p:set>
                                    <p:animEffect transition="in" filter="fade">
                                      <p:cBhvr>
                                        <p:cTn id="29" dur="500"/>
                                        <p:tgtEl>
                                          <p:spTgt spid="2">
                                            <p:graphicEl>
                                              <a:dgm id="{CF815984-441B-47AD-8D6B-054CBCE70B99}"/>
                                            </p:graphic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1138"/>
                                        </p:tgtEl>
                                        <p:attrNameLst>
                                          <p:attrName>style.visibility</p:attrName>
                                        </p:attrNameLst>
                                      </p:cBhvr>
                                      <p:to>
                                        <p:strVal val="visible"/>
                                      </p:to>
                                    </p:set>
                                    <p:animEffect transition="in" filter="fade">
                                      <p:cBhvr>
                                        <p:cTn id="32" dur="500"/>
                                        <p:tgtEl>
                                          <p:spTgt spid="911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D9ABD04F-9BE5-4571-9BF8-2DB463F14790}"/>
                                            </p:graphicEl>
                                          </p:spTgt>
                                        </p:tgtEl>
                                        <p:attrNameLst>
                                          <p:attrName>style.visibility</p:attrName>
                                        </p:attrNameLst>
                                      </p:cBhvr>
                                      <p:to>
                                        <p:strVal val="visible"/>
                                      </p:to>
                                    </p:set>
                                    <p:animEffect transition="in" filter="fade">
                                      <p:cBhvr>
                                        <p:cTn id="37" dur="500"/>
                                        <p:tgtEl>
                                          <p:spTgt spid="2">
                                            <p:graphicEl>
                                              <a:dgm id="{D9ABD04F-9BE5-4571-9BF8-2DB463F14790}"/>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graphicEl>
                                              <a:dgm id="{339F3111-03DD-4294-8D68-8234038EA732}"/>
                                            </p:graphicEl>
                                          </p:spTgt>
                                        </p:tgtEl>
                                        <p:attrNameLst>
                                          <p:attrName>style.visibility</p:attrName>
                                        </p:attrNameLst>
                                      </p:cBhvr>
                                      <p:to>
                                        <p:strVal val="visible"/>
                                      </p:to>
                                    </p:set>
                                    <p:animEffect transition="in" filter="fade">
                                      <p:cBhvr>
                                        <p:cTn id="40" dur="500"/>
                                        <p:tgtEl>
                                          <p:spTgt spid="2">
                                            <p:graphicEl>
                                              <a:dgm id="{339F3111-03DD-4294-8D68-8234038EA732}"/>
                                            </p:graphic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5D6D4EA-5505-40E8-B9E0-046C9BE05CD8}"/>
              </a:ext>
            </a:extLst>
          </p:cNvPr>
          <p:cNvGraphicFramePr/>
          <p:nvPr/>
        </p:nvGraphicFramePr>
        <p:xfrm>
          <a:off x="593993" y="1795662"/>
          <a:ext cx="7176099" cy="4655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3">
            <a:extLst>
              <a:ext uri="{FF2B5EF4-FFF2-40B4-BE49-F238E27FC236}">
                <a16:creationId xmlns:a16="http://schemas.microsoft.com/office/drawing/2014/main" id="{54FF141F-AABE-E6D3-7658-ABFD5EC91C99}"/>
              </a:ext>
            </a:extLst>
          </p:cNvPr>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6600"/>
                </a:solidFill>
              </a:rPr>
              <a:t>2023 Environmental Product Declaration</a:t>
            </a:r>
          </a:p>
        </p:txBody>
      </p:sp>
      <p:pic>
        <p:nvPicPr>
          <p:cNvPr id="7" name="Picture 6">
            <a:extLst>
              <a:ext uri="{FF2B5EF4-FFF2-40B4-BE49-F238E27FC236}">
                <a16:creationId xmlns:a16="http://schemas.microsoft.com/office/drawing/2014/main" id="{B92F6852-4378-8001-E7CE-B655A75C95D1}"/>
              </a:ext>
            </a:extLst>
          </p:cNvPr>
          <p:cNvPicPr>
            <a:picLocks noChangeAspect="1"/>
          </p:cNvPicPr>
          <p:nvPr/>
        </p:nvPicPr>
        <p:blipFill>
          <a:blip r:embed="rId7"/>
          <a:stretch>
            <a:fillRect/>
          </a:stretch>
        </p:blipFill>
        <p:spPr>
          <a:xfrm>
            <a:off x="8009958" y="1600200"/>
            <a:ext cx="3672423" cy="4749298"/>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E823490D-EEB3-E599-8EFF-83C288148113}"/>
              </a:ext>
            </a:extLst>
          </p:cNvPr>
          <p:cNvSpPr txBox="1">
            <a:spLocks/>
          </p:cNvSpPr>
          <p:nvPr/>
        </p:nvSpPr>
        <p:spPr>
          <a:xfrm>
            <a:off x="590551" y="129407"/>
            <a:ext cx="10568516" cy="120042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164AA0"/>
                </a:solidFill>
                <a:latin typeface="+mn-lt"/>
              </a:rPr>
              <a:t>Sustainability</a:t>
            </a:r>
          </a:p>
        </p:txBody>
      </p:sp>
    </p:spTree>
    <p:extLst>
      <p:ext uri="{BB962C8B-B14F-4D97-AF65-F5344CB8AC3E}">
        <p14:creationId xmlns:p14="http://schemas.microsoft.com/office/powerpoint/2010/main" val="1370761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524000" y="940318"/>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fontAlgn="auto" hangingPunct="1">
              <a:spcAft>
                <a:spcPts val="0"/>
              </a:spcAft>
              <a:defRPr/>
            </a:pPr>
            <a:r>
              <a:rPr lang="en-US" altLang="en-US" sz="2800" b="1" dirty="0">
                <a:solidFill>
                  <a:schemeClr val="accent5"/>
                </a:solidFill>
                <a:latin typeface="+mn-lt"/>
                <a:cs typeface="+mn-cs"/>
              </a:rPr>
              <a:t>“Leaching” and Vinyl Chloride </a:t>
            </a:r>
          </a:p>
        </p:txBody>
      </p:sp>
      <p:sp>
        <p:nvSpPr>
          <p:cNvPr id="14" name="Freeform: Shape 13">
            <a:extLst>
              <a:ext uri="{FF2B5EF4-FFF2-40B4-BE49-F238E27FC236}">
                <a16:creationId xmlns:a16="http://schemas.microsoft.com/office/drawing/2014/main" id="{5943E7DB-8445-4122-9585-DD465E77C141}"/>
              </a:ext>
            </a:extLst>
          </p:cNvPr>
          <p:cNvSpPr/>
          <p:nvPr/>
        </p:nvSpPr>
        <p:spPr>
          <a:xfrm>
            <a:off x="377592" y="1664021"/>
            <a:ext cx="7109885" cy="4948813"/>
          </a:xfrm>
          <a:custGeom>
            <a:avLst/>
            <a:gdLst>
              <a:gd name="connsiteX0" fmla="*/ 0 w 4624430"/>
              <a:gd name="connsiteY0" fmla="*/ 0 h 866750"/>
              <a:gd name="connsiteX1" fmla="*/ 4624430 w 4624430"/>
              <a:gd name="connsiteY1" fmla="*/ 0 h 866750"/>
              <a:gd name="connsiteX2" fmla="*/ 4624430 w 4624430"/>
              <a:gd name="connsiteY2" fmla="*/ 866750 h 866750"/>
              <a:gd name="connsiteX3" fmla="*/ 0 w 4624430"/>
              <a:gd name="connsiteY3" fmla="*/ 866750 h 866750"/>
              <a:gd name="connsiteX4" fmla="*/ 0 w 4624430"/>
              <a:gd name="connsiteY4" fmla="*/ 0 h 8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430" h="866750">
                <a:moveTo>
                  <a:pt x="0" y="0"/>
                </a:moveTo>
                <a:lnTo>
                  <a:pt x="4624430" y="0"/>
                </a:lnTo>
                <a:lnTo>
                  <a:pt x="4624430" y="866750"/>
                </a:lnTo>
                <a:lnTo>
                  <a:pt x="0" y="866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9210" rIns="0" bIns="29210" numCol="1" spcCol="1270" anchor="ctr" anchorCtr="0">
            <a:noAutofit/>
          </a:bodyPr>
          <a:lstStyle/>
          <a:p>
            <a:pPr marL="800100" lvl="1" indent="-342900">
              <a:lnSpc>
                <a:spcPct val="150000"/>
              </a:lnSpc>
              <a:spcBef>
                <a:spcPts val="1200"/>
              </a:spcBef>
              <a:buFont typeface="Arial" panose="020B0604020202020204" pitchFamily="34" charset="0"/>
              <a:buChar char="•"/>
            </a:pPr>
            <a:r>
              <a:rPr lang="en-US" altLang="en-US" sz="2200" dirty="0">
                <a:solidFill>
                  <a:srgbClr val="000000"/>
                </a:solidFill>
              </a:rPr>
              <a:t>Leaching not an issue for PVC</a:t>
            </a:r>
          </a:p>
          <a:p>
            <a:pPr marL="800100" lvl="1" indent="-342900">
              <a:lnSpc>
                <a:spcPct val="150000"/>
              </a:lnSpc>
              <a:spcBef>
                <a:spcPts val="1200"/>
              </a:spcBef>
              <a:buFont typeface="Arial" panose="020B0604020202020204" pitchFamily="34" charset="0"/>
              <a:buChar char="•"/>
            </a:pPr>
            <a:r>
              <a:rPr lang="en-US" altLang="en-US" sz="2200" dirty="0">
                <a:solidFill>
                  <a:schemeClr val="tx1"/>
                </a:solidFill>
              </a:rPr>
              <a:t>PVC produced from vinyl chloride monomer through polymerization</a:t>
            </a:r>
          </a:p>
          <a:p>
            <a:pPr marL="800100" lvl="1" indent="-342900">
              <a:lnSpc>
                <a:spcPct val="150000"/>
              </a:lnSpc>
              <a:spcBef>
                <a:spcPts val="1200"/>
              </a:spcBef>
              <a:buFont typeface="Arial" panose="020B0604020202020204" pitchFamily="34" charset="0"/>
              <a:buChar char="•"/>
            </a:pPr>
            <a:r>
              <a:rPr lang="en-US" altLang="en-US" sz="2200" dirty="0">
                <a:solidFill>
                  <a:schemeClr val="tx1"/>
                </a:solidFill>
              </a:rPr>
              <a:t>NSF 61 requires regular testing of PVC pipe</a:t>
            </a:r>
          </a:p>
          <a:p>
            <a:pPr marL="800100" lvl="1" indent="-342900">
              <a:lnSpc>
                <a:spcPct val="150000"/>
              </a:lnSpc>
              <a:spcBef>
                <a:spcPts val="1200"/>
              </a:spcBef>
              <a:buFont typeface="Arial" panose="020B0604020202020204" pitchFamily="34" charset="0"/>
              <a:buChar char="•"/>
            </a:pPr>
            <a:r>
              <a:rPr lang="en-US" altLang="en-US" sz="2200" dirty="0">
                <a:solidFill>
                  <a:schemeClr val="tx1"/>
                </a:solidFill>
              </a:rPr>
              <a:t>PVC pipe consistently tests “Non-Detect” for VCM</a:t>
            </a:r>
          </a:p>
          <a:p>
            <a:pPr marL="800100" lvl="1" indent="-342900">
              <a:lnSpc>
                <a:spcPct val="150000"/>
              </a:lnSpc>
              <a:spcBef>
                <a:spcPts val="1200"/>
              </a:spcBef>
              <a:buFont typeface="Arial" panose="020B0604020202020204" pitchFamily="34" charset="0"/>
              <a:buChar char="•"/>
            </a:pPr>
            <a:endParaRPr lang="en-US" altLang="en-US" sz="2200" dirty="0">
              <a:solidFill>
                <a:schemeClr val="tx1"/>
              </a:solidFill>
            </a:endParaRPr>
          </a:p>
          <a:p>
            <a:pPr lvl="0"/>
            <a:r>
              <a:rPr lang="en-US" sz="2400" dirty="0"/>
              <a:t> </a:t>
            </a:r>
          </a:p>
        </p:txBody>
      </p:sp>
      <p:sp>
        <p:nvSpPr>
          <p:cNvPr id="6" name="Title 3">
            <a:extLst>
              <a:ext uri="{FF2B5EF4-FFF2-40B4-BE49-F238E27FC236}">
                <a16:creationId xmlns:a16="http://schemas.microsoft.com/office/drawing/2014/main" id="{DCF27BD4-9BD0-B366-6BFB-609BD6B8847D}"/>
              </a:ext>
            </a:extLst>
          </p:cNvPr>
          <p:cNvSpPr txBox="1">
            <a:spLocks/>
          </p:cNvSpPr>
          <p:nvPr/>
        </p:nvSpPr>
        <p:spPr bwMode="auto">
          <a:xfrm>
            <a:off x="832883"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4000" b="1" dirty="0">
                <a:solidFill>
                  <a:srgbClr val="164AA0"/>
                </a:solidFill>
                <a:latin typeface="+mn-lt"/>
              </a:rPr>
              <a:t>Sustainability</a:t>
            </a:r>
          </a:p>
        </p:txBody>
      </p:sp>
      <p:pic>
        <p:nvPicPr>
          <p:cNvPr id="3" name="Picture 2">
            <a:extLst>
              <a:ext uri="{FF2B5EF4-FFF2-40B4-BE49-F238E27FC236}">
                <a16:creationId xmlns:a16="http://schemas.microsoft.com/office/drawing/2014/main" id="{14A2FEEA-C395-8B2C-20FC-A8DE33615B33}"/>
              </a:ext>
            </a:extLst>
          </p:cNvPr>
          <p:cNvPicPr>
            <a:picLocks noChangeAspect="1"/>
          </p:cNvPicPr>
          <p:nvPr/>
        </p:nvPicPr>
        <p:blipFill>
          <a:blip r:embed="rId2"/>
          <a:stretch>
            <a:fillRect/>
          </a:stretch>
        </p:blipFill>
        <p:spPr>
          <a:xfrm>
            <a:off x="7817539" y="1610243"/>
            <a:ext cx="3732771" cy="4835066"/>
          </a:xfrm>
          <a:prstGeom prst="rect">
            <a:avLst/>
          </a:prstGeom>
        </p:spPr>
      </p:pic>
    </p:spTree>
    <p:extLst>
      <p:ext uri="{BB962C8B-B14F-4D97-AF65-F5344CB8AC3E}">
        <p14:creationId xmlns:p14="http://schemas.microsoft.com/office/powerpoint/2010/main" val="19468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26846626"/>
              </p:ext>
            </p:extLst>
          </p:nvPr>
        </p:nvGraphicFramePr>
        <p:xfrm>
          <a:off x="1979948" y="1229713"/>
          <a:ext cx="8226808"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74850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3"/>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AWWA Standards</a:t>
            </a:r>
          </a:p>
        </p:txBody>
      </p:sp>
      <p:graphicFrame>
        <p:nvGraphicFramePr>
          <p:cNvPr id="2" name="Diagram 1">
            <a:extLst>
              <a:ext uri="{FF2B5EF4-FFF2-40B4-BE49-F238E27FC236}">
                <a16:creationId xmlns:a16="http://schemas.microsoft.com/office/drawing/2014/main" id="{F19F3C90-4321-4265-9218-4296E0E61111}"/>
              </a:ext>
            </a:extLst>
          </p:cNvPr>
          <p:cNvGraphicFramePr/>
          <p:nvPr/>
        </p:nvGraphicFramePr>
        <p:xfrm>
          <a:off x="1439371" y="1757996"/>
          <a:ext cx="9313258"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3">
            <a:extLst>
              <a:ext uri="{FF2B5EF4-FFF2-40B4-BE49-F238E27FC236}">
                <a16:creationId xmlns:a16="http://schemas.microsoft.com/office/drawing/2014/main" id="{9C2A38A1-1196-455F-9355-D706A5A8561C}"/>
              </a:ext>
            </a:extLst>
          </p:cNvPr>
          <p:cNvSpPr txBox="1">
            <a:spLocks/>
          </p:cNvSpPr>
          <p:nvPr/>
        </p:nvSpPr>
        <p:spPr bwMode="auto">
          <a:xfrm>
            <a:off x="742121" y="7315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US" sz="4000" b="1" dirty="0">
              <a:solidFill>
                <a:schemeClr val="accent5">
                  <a:lumMod val="75000"/>
                </a:schemeClr>
              </a:solidFill>
            </a:endParaRPr>
          </a:p>
        </p:txBody>
      </p:sp>
      <p:sp>
        <p:nvSpPr>
          <p:cNvPr id="3" name="Title 3">
            <a:extLst>
              <a:ext uri="{FF2B5EF4-FFF2-40B4-BE49-F238E27FC236}">
                <a16:creationId xmlns:a16="http://schemas.microsoft.com/office/drawing/2014/main" id="{C4AEC108-FC5F-5F22-D73B-6AEAEAC48741}"/>
              </a:ext>
            </a:extLst>
          </p:cNvPr>
          <p:cNvSpPr txBox="1">
            <a:spLocks/>
          </p:cNvSpPr>
          <p:nvPr/>
        </p:nvSpPr>
        <p:spPr bwMode="auto">
          <a:xfrm>
            <a:off x="904461" y="6321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Pipe Standards</a:t>
            </a:r>
          </a:p>
        </p:txBody>
      </p:sp>
    </p:spTree>
    <p:extLst>
      <p:ext uri="{BB962C8B-B14F-4D97-AF65-F5344CB8AC3E}">
        <p14:creationId xmlns:p14="http://schemas.microsoft.com/office/powerpoint/2010/main" val="3240515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2095117"/>
          <a:ext cx="4202328" cy="2361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3"/>
          <p:cNvSpPr txBox="1">
            <a:spLocks/>
          </p:cNvSpPr>
          <p:nvPr/>
        </p:nvSpPr>
        <p:spPr bwMode="auto">
          <a:xfrm>
            <a:off x="1981200" y="1212850"/>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Website</a:t>
            </a:r>
          </a:p>
        </p:txBody>
      </p:sp>
      <p:pic>
        <p:nvPicPr>
          <p:cNvPr id="4" name="Picture 3"/>
          <p:cNvPicPr>
            <a:picLocks noChangeAspect="1"/>
          </p:cNvPicPr>
          <p:nvPr/>
        </p:nvPicPr>
        <p:blipFill>
          <a:blip r:embed="rId8"/>
          <a:stretch>
            <a:fillRect/>
          </a:stretch>
        </p:blipFill>
        <p:spPr>
          <a:xfrm>
            <a:off x="4410645" y="1666749"/>
            <a:ext cx="6644533" cy="5014236"/>
          </a:xfrm>
          <a:prstGeom prst="rect">
            <a:avLst/>
          </a:prstGeom>
        </p:spPr>
      </p:pic>
      <p:sp>
        <p:nvSpPr>
          <p:cNvPr id="2" name="Title 1"/>
          <p:cNvSpPr>
            <a:spLocks noGrp="1"/>
          </p:cNvSpPr>
          <p:nvPr>
            <p:ph type="title"/>
          </p:nvPr>
        </p:nvSpPr>
        <p:spPr/>
        <p:txBody>
          <a:bodyPr/>
          <a:lstStyle/>
          <a:p>
            <a:pPr algn="ctr" eaLnBrk="1" fontAlgn="auto" hangingPunct="1">
              <a:spcBef>
                <a:spcPts val="0"/>
              </a:spcBef>
              <a:spcAft>
                <a:spcPts val="0"/>
              </a:spcAft>
              <a:buNone/>
              <a:defRPr/>
            </a:pPr>
            <a:r>
              <a:rPr lang="en-US" sz="4000" b="1" dirty="0">
                <a:solidFill>
                  <a:prstClr val="black"/>
                </a:solidFill>
                <a:latin typeface="+mn-lt"/>
                <a:cs typeface="Times New Roman" panose="02020603050405020304" pitchFamily="18" charset="0"/>
              </a:rPr>
              <a:t>Available</a:t>
            </a:r>
            <a:r>
              <a:rPr lang="en-US" sz="4000" b="1" dirty="0">
                <a:solidFill>
                  <a:prstClr val="black"/>
                </a:solidFill>
                <a:latin typeface="Calibri"/>
                <a:cs typeface="Times New Roman" panose="02020603050405020304" pitchFamily="18" charset="0"/>
              </a:rPr>
              <a:t> Technical Resources</a:t>
            </a:r>
            <a:endParaRPr lang="en-US" sz="4000" b="1" spc="300" dirty="0">
              <a:solidFill>
                <a:prstClr val="black"/>
              </a:solidFill>
              <a:latin typeface="Calibri"/>
              <a:cs typeface="Times New Roman" panose="02020603050405020304" pitchFamily="18" charset="0"/>
            </a:endParaRPr>
          </a:p>
        </p:txBody>
      </p:sp>
    </p:spTree>
    <p:extLst>
      <p:ext uri="{BB962C8B-B14F-4D97-AF65-F5344CB8AC3E}">
        <p14:creationId xmlns:p14="http://schemas.microsoft.com/office/powerpoint/2010/main" val="3194857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4" name="Picture 2" descr="S:\Installation Guides\Pressure Cov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30" y="2060676"/>
            <a:ext cx="3178328"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bwMode="auto">
          <a:xfrm>
            <a:off x="1981200" y="1219200"/>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6600"/>
                </a:solidFill>
              </a:rPr>
              <a:t>Installation Guides</a:t>
            </a:r>
          </a:p>
        </p:txBody>
      </p:sp>
      <p:pic>
        <p:nvPicPr>
          <p:cNvPr id="2" name="Picture 1">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755" y="2060676"/>
            <a:ext cx="3177852" cy="4114800"/>
          </a:xfrm>
          <a:prstGeom prst="rect">
            <a:avLst/>
          </a:prstGeom>
          <a:ln>
            <a:noFill/>
          </a:ln>
          <a:effectLst>
            <a:outerShdw blurRad="292100" dist="139700" dir="2700000" algn="tl" rotWithShape="0">
              <a:srgbClr val="333333">
                <a:alpha val="65000"/>
              </a:srgbClr>
            </a:outerShdw>
          </a:effectLst>
        </p:spPr>
      </p:pic>
      <p:pic>
        <p:nvPicPr>
          <p:cNvPr id="8" name="Picture 7">
            <a:hlinkClick r:id="rId7"/>
            <a:extLst>
              <a:ext uri="{FF2B5EF4-FFF2-40B4-BE49-F238E27FC236}">
                <a16:creationId xmlns:a16="http://schemas.microsoft.com/office/drawing/2014/main" id="{48BF6200-0786-4963-B0C6-70DDC2ED14AC}"/>
              </a:ext>
            </a:extLst>
          </p:cNvPr>
          <p:cNvPicPr>
            <a:picLocks noChangeAspect="1"/>
          </p:cNvPicPr>
          <p:nvPr/>
        </p:nvPicPr>
        <p:blipFill>
          <a:blip r:embed="rId8"/>
          <a:stretch>
            <a:fillRect/>
          </a:stretch>
        </p:blipFill>
        <p:spPr>
          <a:xfrm>
            <a:off x="8378066" y="2060676"/>
            <a:ext cx="3178905" cy="411480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B674B957-6EB1-75DC-6328-C2B4D3244525}"/>
              </a:ext>
            </a:extLst>
          </p:cNvPr>
          <p:cNvSpPr txBox="1">
            <a:spLocks/>
          </p:cNvSpPr>
          <p:nvPr/>
        </p:nvSpPr>
        <p:spPr>
          <a:xfrm>
            <a:off x="590551" y="129407"/>
            <a:ext cx="10568516" cy="120042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164AA0"/>
                </a:solidFill>
                <a:latin typeface="+mn-lt"/>
              </a:rPr>
              <a:t>Additional Resources</a:t>
            </a:r>
          </a:p>
        </p:txBody>
      </p:sp>
    </p:spTree>
    <p:extLst>
      <p:ext uri="{BB962C8B-B14F-4D97-AF65-F5344CB8AC3E}">
        <p14:creationId xmlns:p14="http://schemas.microsoft.com/office/powerpoint/2010/main" val="2197481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2095117"/>
          <a:ext cx="4202328" cy="2361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3"/>
          <p:cNvSpPr txBox="1">
            <a:spLocks/>
          </p:cNvSpPr>
          <p:nvPr/>
        </p:nvSpPr>
        <p:spPr bwMode="auto">
          <a:xfrm>
            <a:off x="1981200" y="1212850"/>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Calculators</a:t>
            </a:r>
          </a:p>
        </p:txBody>
      </p:sp>
      <p:sp>
        <p:nvSpPr>
          <p:cNvPr id="2" name="Title 1"/>
          <p:cNvSpPr>
            <a:spLocks noGrp="1"/>
          </p:cNvSpPr>
          <p:nvPr>
            <p:ph type="title"/>
          </p:nvPr>
        </p:nvSpPr>
        <p:spPr/>
        <p:txBody>
          <a:bodyPr/>
          <a:lstStyle/>
          <a:p>
            <a:pPr algn="ctr" eaLnBrk="1" fontAlgn="auto" hangingPunct="1">
              <a:spcBef>
                <a:spcPts val="0"/>
              </a:spcBef>
              <a:spcAft>
                <a:spcPts val="0"/>
              </a:spcAft>
              <a:buNone/>
              <a:defRPr/>
            </a:pPr>
            <a:r>
              <a:rPr lang="en-US" sz="4000" b="1" dirty="0">
                <a:solidFill>
                  <a:prstClr val="black"/>
                </a:solidFill>
                <a:latin typeface="+mn-lt"/>
                <a:cs typeface="Times New Roman" panose="02020603050405020304" pitchFamily="18" charset="0"/>
              </a:rPr>
              <a:t>Available</a:t>
            </a:r>
            <a:r>
              <a:rPr lang="en-US" sz="4000" b="1" dirty="0">
                <a:solidFill>
                  <a:prstClr val="black"/>
                </a:solidFill>
                <a:latin typeface="Calibri"/>
                <a:cs typeface="Times New Roman" panose="02020603050405020304" pitchFamily="18" charset="0"/>
              </a:rPr>
              <a:t> Technical Resources</a:t>
            </a:r>
            <a:endParaRPr lang="en-US" sz="4000" b="1" spc="300" dirty="0">
              <a:solidFill>
                <a:prstClr val="black"/>
              </a:solidFill>
              <a:latin typeface="Calibri"/>
              <a:cs typeface="Times New Roman" panose="02020603050405020304" pitchFamily="18" charset="0"/>
            </a:endParaRPr>
          </a:p>
        </p:txBody>
      </p:sp>
      <p:pic>
        <p:nvPicPr>
          <p:cNvPr id="6" name="Picture 5">
            <a:extLst>
              <a:ext uri="{FF2B5EF4-FFF2-40B4-BE49-F238E27FC236}">
                <a16:creationId xmlns:a16="http://schemas.microsoft.com/office/drawing/2014/main" id="{D02D250F-D4C1-4061-B84C-F2CA88077A10}"/>
              </a:ext>
            </a:extLst>
          </p:cNvPr>
          <p:cNvPicPr>
            <a:picLocks noChangeAspect="1"/>
          </p:cNvPicPr>
          <p:nvPr/>
        </p:nvPicPr>
        <p:blipFill>
          <a:blip r:embed="rId8"/>
          <a:stretch>
            <a:fillRect/>
          </a:stretch>
        </p:blipFill>
        <p:spPr>
          <a:xfrm>
            <a:off x="8338121" y="1273767"/>
            <a:ext cx="3745358" cy="2906785"/>
          </a:xfrm>
          <a:prstGeom prst="rect">
            <a:avLst/>
          </a:prstGeom>
        </p:spPr>
      </p:pic>
      <p:pic>
        <p:nvPicPr>
          <p:cNvPr id="8" name="Picture 7">
            <a:extLst>
              <a:ext uri="{FF2B5EF4-FFF2-40B4-BE49-F238E27FC236}">
                <a16:creationId xmlns:a16="http://schemas.microsoft.com/office/drawing/2014/main" id="{F42DB9B0-2AFB-4EA3-9B55-0B731E35CD55}"/>
              </a:ext>
            </a:extLst>
          </p:cNvPr>
          <p:cNvPicPr>
            <a:picLocks noChangeAspect="1"/>
          </p:cNvPicPr>
          <p:nvPr/>
        </p:nvPicPr>
        <p:blipFill>
          <a:blip r:embed="rId9"/>
          <a:stretch>
            <a:fillRect/>
          </a:stretch>
        </p:blipFill>
        <p:spPr>
          <a:xfrm>
            <a:off x="5100506" y="1657815"/>
            <a:ext cx="4003798" cy="3545380"/>
          </a:xfrm>
          <a:prstGeom prst="rect">
            <a:avLst/>
          </a:prstGeom>
        </p:spPr>
      </p:pic>
      <p:pic>
        <p:nvPicPr>
          <p:cNvPr id="11" name="Picture 10">
            <a:extLst>
              <a:ext uri="{FF2B5EF4-FFF2-40B4-BE49-F238E27FC236}">
                <a16:creationId xmlns:a16="http://schemas.microsoft.com/office/drawing/2014/main" id="{2B91C732-F067-4BEF-AF0B-626350D2C239}"/>
              </a:ext>
            </a:extLst>
          </p:cNvPr>
          <p:cNvPicPr>
            <a:picLocks noChangeAspect="1"/>
          </p:cNvPicPr>
          <p:nvPr/>
        </p:nvPicPr>
        <p:blipFill>
          <a:blip r:embed="rId10"/>
          <a:stretch>
            <a:fillRect/>
          </a:stretch>
        </p:blipFill>
        <p:spPr>
          <a:xfrm>
            <a:off x="7751429" y="3932125"/>
            <a:ext cx="4394506" cy="2730839"/>
          </a:xfrm>
          <a:prstGeom prst="rect">
            <a:avLst/>
          </a:prstGeom>
        </p:spPr>
      </p:pic>
    </p:spTree>
    <p:extLst>
      <p:ext uri="{BB962C8B-B14F-4D97-AF65-F5344CB8AC3E}">
        <p14:creationId xmlns:p14="http://schemas.microsoft.com/office/powerpoint/2010/main" val="1886390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1981200" y="1219200"/>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Technical Briefs</a:t>
            </a:r>
          </a:p>
        </p:txBody>
      </p:sp>
      <p:sp>
        <p:nvSpPr>
          <p:cNvPr id="2" name="Title 1"/>
          <p:cNvSpPr>
            <a:spLocks noGrp="1"/>
          </p:cNvSpPr>
          <p:nvPr>
            <p:ph type="title"/>
          </p:nvPr>
        </p:nvSpPr>
        <p:spPr/>
        <p:txBody>
          <a:bodyPr/>
          <a:lstStyle/>
          <a:p>
            <a:pPr algn="ctr" eaLnBrk="1" fontAlgn="auto" hangingPunct="1">
              <a:spcBef>
                <a:spcPts val="0"/>
              </a:spcBef>
              <a:spcAft>
                <a:spcPts val="0"/>
              </a:spcAft>
              <a:buNone/>
              <a:defRPr/>
            </a:pPr>
            <a:r>
              <a:rPr lang="en-US" sz="4000" b="1" dirty="0">
                <a:solidFill>
                  <a:prstClr val="black"/>
                </a:solidFill>
                <a:latin typeface="+mn-lt"/>
                <a:cs typeface="Times New Roman" panose="02020603050405020304" pitchFamily="18" charset="0"/>
              </a:rPr>
              <a:t>Available</a:t>
            </a:r>
            <a:r>
              <a:rPr lang="en-US" sz="4000" b="1" dirty="0">
                <a:solidFill>
                  <a:prstClr val="black"/>
                </a:solidFill>
                <a:latin typeface="Calibri"/>
                <a:cs typeface="Times New Roman" panose="02020603050405020304" pitchFamily="18" charset="0"/>
              </a:rPr>
              <a:t> Technical Resources</a:t>
            </a:r>
            <a:endParaRPr lang="en-US" sz="4000" b="1" spc="300" dirty="0">
              <a:solidFill>
                <a:prstClr val="black"/>
              </a:solidFill>
              <a:latin typeface="Calibri"/>
              <a:cs typeface="Times New Roman" panose="02020603050405020304"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25"/>
          <a:stretch/>
        </p:blipFill>
        <p:spPr bwMode="auto">
          <a:xfrm>
            <a:off x="7092074" y="1930329"/>
            <a:ext cx="3663012" cy="4470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9" name="Rectangle 8">
            <a:extLst>
              <a:ext uri="{FF2B5EF4-FFF2-40B4-BE49-F238E27FC236}">
                <a16:creationId xmlns:a16="http://schemas.microsoft.com/office/drawing/2014/main" id="{D24A510F-2BF0-487C-BEEE-072485ACBC71}"/>
              </a:ext>
            </a:extLst>
          </p:cNvPr>
          <p:cNvSpPr/>
          <p:nvPr/>
        </p:nvSpPr>
        <p:spPr>
          <a:xfrm>
            <a:off x="544028" y="1706542"/>
            <a:ext cx="6002324" cy="4816520"/>
          </a:xfrm>
          <a:prstGeom prst="rect">
            <a:avLst/>
          </a:prstGeom>
        </p:spPr>
        <p:txBody>
          <a:bodyPr numCol="1"/>
          <a:lstStyle/>
          <a:p>
            <a:pPr marL="285750" lvl="0" indent="-285750">
              <a:buFont typeface="Arial" panose="020B0604020202020204" pitchFamily="34" charset="0"/>
              <a:buChar char="•"/>
            </a:pPr>
            <a:r>
              <a:rPr lang="en-US" sz="1400" dirty="0">
                <a:hlinkClick r:id="rId4"/>
              </a:rPr>
              <a:t>Air Testing of Installed PVC Pipelines</a:t>
            </a:r>
            <a:endParaRPr lang="en-US" sz="1400" dirty="0"/>
          </a:p>
          <a:p>
            <a:pPr marL="285750" lvl="0" indent="-285750">
              <a:buFont typeface="Arial" panose="020B0604020202020204" pitchFamily="34" charset="0"/>
              <a:buChar char="•"/>
            </a:pPr>
            <a:r>
              <a:rPr lang="en-US" sz="1400" dirty="0">
                <a:hlinkClick r:id="rId5"/>
              </a:rPr>
              <a:t>Air Valves: Improving the Performance of Pressure Pipelines</a:t>
            </a:r>
            <a:endParaRPr lang="en-US" sz="1400" dirty="0"/>
          </a:p>
          <a:p>
            <a:pPr marL="285750" lvl="0" indent="-285750">
              <a:buFont typeface="Arial" panose="020B0604020202020204" pitchFamily="34" charset="0"/>
              <a:buChar char="•"/>
            </a:pPr>
            <a:r>
              <a:rPr lang="en-US" sz="1400" dirty="0">
                <a:hlinkClick r:id="rId6"/>
              </a:rPr>
              <a:t>Backfill Requirements for PVC Pressure and Gravity Pipes</a:t>
            </a:r>
            <a:endParaRPr lang="en-US" sz="1400" dirty="0"/>
          </a:p>
          <a:p>
            <a:pPr marL="285750" lvl="0" indent="-285750">
              <a:buFont typeface="Arial" panose="020B0604020202020204" pitchFamily="34" charset="0"/>
              <a:buChar char="•"/>
            </a:pPr>
            <a:r>
              <a:rPr lang="en-US" sz="1400" dirty="0">
                <a:hlinkClick r:id="rId7"/>
              </a:rPr>
              <a:t>Changing Direction: Axial Joint Deflection Explained</a:t>
            </a:r>
            <a:endParaRPr lang="en-US" sz="1400" dirty="0"/>
          </a:p>
          <a:p>
            <a:pPr marL="285750" lvl="0" indent="-285750">
              <a:buFont typeface="Arial" panose="020B0604020202020204" pitchFamily="34" charset="0"/>
              <a:buChar char="•"/>
            </a:pPr>
            <a:r>
              <a:rPr lang="en-US" sz="1400" dirty="0">
                <a:hlinkClick r:id="rId8"/>
              </a:rPr>
              <a:t>Cold Weather: No Practical Effect on PVC Pipe Installation and Use</a:t>
            </a:r>
            <a:endParaRPr lang="en-US" sz="1400" dirty="0"/>
          </a:p>
          <a:p>
            <a:pPr marL="285750" lvl="0" indent="-285750">
              <a:buFont typeface="Arial" panose="020B0604020202020204" pitchFamily="34" charset="0"/>
              <a:buChar char="•"/>
            </a:pPr>
            <a:r>
              <a:rPr lang="en-US" sz="1400" dirty="0">
                <a:hlinkClick r:id="rId9"/>
              </a:rPr>
              <a:t>Diesel Exhaust and PVC Pipe</a:t>
            </a:r>
            <a:endParaRPr lang="en-US" sz="1400" dirty="0"/>
          </a:p>
          <a:p>
            <a:pPr marL="285750" lvl="0" indent="-285750">
              <a:buFont typeface="Arial" panose="020B0604020202020204" pitchFamily="34" charset="0"/>
              <a:buChar char="•"/>
            </a:pPr>
            <a:r>
              <a:rPr lang="en-US" sz="1400" dirty="0">
                <a:hlinkClick r:id="rId10"/>
              </a:rPr>
              <a:t>External Joint-Restraint Devices for PVC Pipe</a:t>
            </a:r>
            <a:endParaRPr lang="en-US" sz="1400" dirty="0"/>
          </a:p>
          <a:p>
            <a:pPr marL="285750" lvl="0" indent="-285750">
              <a:buFont typeface="Arial" panose="020B0604020202020204" pitchFamily="34" charset="0"/>
              <a:buChar char="•"/>
            </a:pPr>
            <a:r>
              <a:rPr lang="en-US" sz="1400" dirty="0">
                <a:hlinkClick r:id="rId11"/>
              </a:rPr>
              <a:t>Gasketed PVC  Pipe: The Importance of Insertion Lines</a:t>
            </a:r>
            <a:endParaRPr lang="en-US" sz="1400" dirty="0"/>
          </a:p>
          <a:p>
            <a:pPr marL="285750" lvl="0" indent="-285750">
              <a:buFont typeface="Arial" panose="020B0604020202020204" pitchFamily="34" charset="0"/>
              <a:buChar char="•"/>
            </a:pPr>
            <a:r>
              <a:rPr lang="en-US" sz="1400" dirty="0">
                <a:hlinkClick r:id="rId12"/>
              </a:rPr>
              <a:t>Guide for PVC Sewer Fittings and Laterals</a:t>
            </a:r>
            <a:endParaRPr lang="en-US" sz="1400" dirty="0"/>
          </a:p>
          <a:p>
            <a:pPr marL="285750" lvl="0" indent="-285750">
              <a:buFont typeface="Arial" panose="020B0604020202020204" pitchFamily="34" charset="0"/>
              <a:buChar char="•"/>
            </a:pPr>
            <a:r>
              <a:rPr lang="en-US" sz="1400" dirty="0">
                <a:hlinkClick r:id="rId13"/>
              </a:rPr>
              <a:t>Installation of PVC Pipe into a Mechanical Joint (MJ)</a:t>
            </a:r>
            <a:endParaRPr lang="en-US" sz="1400" dirty="0"/>
          </a:p>
          <a:p>
            <a:pPr marL="285750" lvl="0" indent="-285750">
              <a:buFont typeface="Arial" panose="020B0604020202020204" pitchFamily="34" charset="0"/>
              <a:buChar char="•"/>
            </a:pPr>
            <a:r>
              <a:rPr lang="en-US" sz="1400" dirty="0">
                <a:hlinkClick r:id="rId14"/>
              </a:rPr>
              <a:t>Joint Restraint Options for PVC Pipe</a:t>
            </a:r>
            <a:endParaRPr lang="en-US" sz="1400" dirty="0"/>
          </a:p>
          <a:p>
            <a:pPr marL="285750" lvl="0" indent="-285750">
              <a:buFont typeface="Arial" panose="020B0604020202020204" pitchFamily="34" charset="0"/>
              <a:buChar char="•"/>
            </a:pPr>
            <a:r>
              <a:rPr lang="en-US" sz="1400" dirty="0">
                <a:hlinkClick r:id="rId15"/>
              </a:rPr>
              <a:t>Marking Requirements for PVC Water and Sewer Pipe</a:t>
            </a:r>
            <a:endParaRPr lang="en-US" sz="1400" dirty="0"/>
          </a:p>
          <a:p>
            <a:pPr marL="285750" lvl="0" indent="-285750">
              <a:buFont typeface="Arial" panose="020B0604020202020204" pitchFamily="34" charset="0"/>
              <a:buChar char="•"/>
            </a:pPr>
            <a:r>
              <a:rPr lang="en-US" sz="1400" dirty="0">
                <a:hlinkClick r:id="rId16"/>
              </a:rPr>
              <a:t>PVC Pipe Accommodates Dynamic Ground Movement</a:t>
            </a:r>
            <a:endParaRPr lang="en-US" sz="1400" dirty="0"/>
          </a:p>
          <a:p>
            <a:pPr marL="285750" lvl="0" indent="-285750">
              <a:buFont typeface="Arial" panose="020B0604020202020204" pitchFamily="34" charset="0"/>
              <a:buChar char="•"/>
            </a:pPr>
            <a:r>
              <a:rPr lang="en-US" sz="1400" dirty="0">
                <a:hlinkClick r:id="rId17"/>
              </a:rPr>
              <a:t>PVC Pipe Bell Direction – Sometimes it Matters</a:t>
            </a:r>
            <a:endParaRPr lang="en-US" sz="1400" dirty="0"/>
          </a:p>
          <a:p>
            <a:pPr marL="285750" lvl="0" indent="-285750">
              <a:buFont typeface="Arial" panose="020B0604020202020204" pitchFamily="34" charset="0"/>
              <a:buChar char="•"/>
            </a:pPr>
            <a:r>
              <a:rPr lang="en-US" sz="1400" dirty="0">
                <a:hlinkClick r:id="rId18"/>
              </a:rPr>
              <a:t>PVC Pipe Excels in Deep Bury Applications</a:t>
            </a:r>
            <a:endParaRPr lang="en-US" sz="1400" dirty="0"/>
          </a:p>
          <a:p>
            <a:pPr marL="285750" lvl="0" indent="-285750">
              <a:buFont typeface="Arial" panose="020B0604020202020204" pitchFamily="34" charset="0"/>
              <a:buChar char="•"/>
            </a:pPr>
            <a:r>
              <a:rPr lang="en-US" sz="1400" dirty="0">
                <a:hlinkClick r:id="rId19"/>
              </a:rPr>
              <a:t>PVC Pipe Field Testing – Maximum Test Pressure</a:t>
            </a:r>
            <a:endParaRPr lang="en-US" sz="1400" dirty="0"/>
          </a:p>
          <a:p>
            <a:pPr marL="285750" lvl="0" indent="-285750">
              <a:buFont typeface="Arial" panose="020B0604020202020204" pitchFamily="34" charset="0"/>
              <a:buChar char="•"/>
            </a:pPr>
            <a:r>
              <a:rPr lang="en-US" sz="1400" dirty="0">
                <a:hlinkClick r:id="rId20"/>
              </a:rPr>
              <a:t>PVC Pipe Joints – Trenchless Options</a:t>
            </a:r>
            <a:endParaRPr lang="en-US" sz="1400" dirty="0"/>
          </a:p>
          <a:p>
            <a:pPr marL="285750" lvl="0" indent="-285750">
              <a:buFont typeface="Arial" panose="020B0604020202020204" pitchFamily="34" charset="0"/>
              <a:buChar char="•"/>
            </a:pPr>
            <a:r>
              <a:rPr lang="en-US" sz="1400" dirty="0">
                <a:hlinkClick r:id="rId21"/>
              </a:rPr>
              <a:t>PVC Pressure Pipe Under Roads</a:t>
            </a:r>
            <a:endParaRPr lang="en-US" sz="1400" dirty="0"/>
          </a:p>
          <a:p>
            <a:pPr marL="285750" lvl="0" indent="-285750">
              <a:buFont typeface="Arial" panose="020B0604020202020204" pitchFamily="34" charset="0"/>
              <a:buChar char="•"/>
            </a:pPr>
            <a:r>
              <a:rPr lang="en-US" sz="1400" dirty="0">
                <a:hlinkClick r:id="rId22"/>
              </a:rPr>
              <a:t>Safety Considerations for Air-Testing of PVC Sewer Pipes</a:t>
            </a:r>
            <a:endParaRPr lang="en-US" sz="1400" dirty="0"/>
          </a:p>
          <a:p>
            <a:pPr marL="285750" lvl="0" indent="-285750">
              <a:buFont typeface="Arial" panose="020B0604020202020204" pitchFamily="34" charset="0"/>
              <a:buChar char="•"/>
            </a:pPr>
            <a:r>
              <a:rPr lang="en-US" sz="1400" dirty="0">
                <a:hlinkClick r:id="rId23"/>
              </a:rPr>
              <a:t>There is No “Leakage” Allowed for Gasketed PVC Pipe</a:t>
            </a:r>
            <a:endParaRPr lang="en-US" sz="1400" dirty="0"/>
          </a:p>
          <a:p>
            <a:pPr marL="285750" lvl="0" indent="-285750">
              <a:buFont typeface="Arial" panose="020B0604020202020204" pitchFamily="34" charset="0"/>
              <a:buChar char="•"/>
            </a:pPr>
            <a:r>
              <a:rPr lang="en-US" sz="1400" dirty="0">
                <a:hlinkClick r:id="rId24"/>
              </a:rPr>
              <a:t>Transitioning Between Ductile Iron and PVC Pressure Pipes</a:t>
            </a:r>
            <a:endParaRPr lang="en-US" sz="1400" dirty="0"/>
          </a:p>
          <a:p>
            <a:pPr marL="285750" lvl="0" indent="-285750">
              <a:buFont typeface="Arial" panose="020B0604020202020204" pitchFamily="34" charset="0"/>
              <a:buChar char="•"/>
            </a:pPr>
            <a:r>
              <a:rPr lang="en-US" sz="1400" dirty="0">
                <a:hlinkClick r:id="rId25"/>
              </a:rPr>
              <a:t>UV Exposure Has No Practical Effects on PVC Pipe Performance</a:t>
            </a:r>
            <a:endParaRPr lang="en-US" sz="1400" dirty="0"/>
          </a:p>
          <a:p>
            <a:pPr marL="285750" lvl="0" indent="-285750">
              <a:buFont typeface="Arial" panose="020B0604020202020204" pitchFamily="34" charset="0"/>
              <a:buChar char="•"/>
            </a:pPr>
            <a:endParaRPr lang="en-US" sz="1400" dirty="0"/>
          </a:p>
        </p:txBody>
      </p:sp>
      <p:sp>
        <p:nvSpPr>
          <p:cNvPr id="10" name="Rectangle 9">
            <a:extLst>
              <a:ext uri="{FF2B5EF4-FFF2-40B4-BE49-F238E27FC236}">
                <a16:creationId xmlns:a16="http://schemas.microsoft.com/office/drawing/2014/main" id="{D1ABC632-5DBC-47BD-AAF6-AE7A6C8A3506}"/>
              </a:ext>
            </a:extLst>
          </p:cNvPr>
          <p:cNvSpPr/>
          <p:nvPr/>
        </p:nvSpPr>
        <p:spPr>
          <a:xfrm>
            <a:off x="4370666" y="1828802"/>
            <a:ext cx="4023360" cy="4572000"/>
          </a:xfrm>
          <a:prstGeom prst="rect">
            <a:avLst/>
          </a:prstGeom>
        </p:spPr>
        <p:txBody>
          <a:bodyPr/>
          <a:lstStyle/>
          <a:p>
            <a:pPr lvl="0">
              <a:buChar char="•"/>
            </a:pPr>
            <a:endParaRPr lang="en-US" dirty="0"/>
          </a:p>
        </p:txBody>
      </p:sp>
    </p:spTree>
    <p:extLst>
      <p:ext uri="{BB962C8B-B14F-4D97-AF65-F5344CB8AC3E}">
        <p14:creationId xmlns:p14="http://schemas.microsoft.com/office/powerpoint/2010/main" val="703862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67090DF-5440-4E7E-B291-4DE69D1F8FBF}"/>
              </a:ext>
            </a:extLst>
          </p:cNvPr>
          <p:cNvGrpSpPr/>
          <p:nvPr/>
        </p:nvGrpSpPr>
        <p:grpSpPr>
          <a:xfrm>
            <a:off x="9221339" y="186606"/>
            <a:ext cx="2750525" cy="6484788"/>
            <a:chOff x="6023196" y="230015"/>
            <a:chExt cx="2750525" cy="6484788"/>
          </a:xfrm>
        </p:grpSpPr>
        <p:grpSp>
          <p:nvGrpSpPr>
            <p:cNvPr id="6" name="Group 5">
              <a:extLst>
                <a:ext uri="{FF2B5EF4-FFF2-40B4-BE49-F238E27FC236}">
                  <a16:creationId xmlns:a16="http://schemas.microsoft.com/office/drawing/2014/main" id="{3844DA21-A5A6-44E7-A931-6F42E3D71F84}"/>
                </a:ext>
              </a:extLst>
            </p:cNvPr>
            <p:cNvGrpSpPr/>
            <p:nvPr/>
          </p:nvGrpSpPr>
          <p:grpSpPr>
            <a:xfrm>
              <a:off x="6023196" y="230015"/>
              <a:ext cx="2750525" cy="2743200"/>
              <a:chOff x="5660146" y="106323"/>
              <a:chExt cx="2750525" cy="2743200"/>
            </a:xfrm>
          </p:grpSpPr>
          <p:sp>
            <p:nvSpPr>
              <p:cNvPr id="4" name="Isosceles Triangle 3">
                <a:extLst>
                  <a:ext uri="{FF2B5EF4-FFF2-40B4-BE49-F238E27FC236}">
                    <a16:creationId xmlns:a16="http://schemas.microsoft.com/office/drawing/2014/main" id="{D3EA1323-157E-4BF9-9C7F-19FFFFD73E94}"/>
                  </a:ext>
                </a:extLst>
              </p:cNvPr>
              <p:cNvSpPr>
                <a:spLocks noChangeAspect="1"/>
              </p:cNvSpPr>
              <p:nvPr/>
            </p:nvSpPr>
            <p:spPr>
              <a:xfrm rot="16200000">
                <a:off x="5660146" y="106323"/>
                <a:ext cx="2743200" cy="2743200"/>
              </a:xfrm>
              <a:prstGeom prst="triangle">
                <a:avLst/>
              </a:prstGeom>
              <a:solidFill>
                <a:srgbClr val="164AA0"/>
              </a:solidFill>
              <a:ln>
                <a:solidFill>
                  <a:srgbClr val="0052A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6829" y="936567"/>
                <a:ext cx="654135" cy="654135"/>
              </a:xfrm>
              <a:prstGeom prst="rect">
                <a:avLst/>
              </a:prstGeom>
              <a:ln>
                <a:noFill/>
              </a:ln>
            </p:spPr>
          </p:pic>
          <p:sp>
            <p:nvSpPr>
              <p:cNvPr id="28" name="TextBox 27"/>
              <p:cNvSpPr txBox="1"/>
              <p:nvPr/>
            </p:nvSpPr>
            <p:spPr>
              <a:xfrm>
                <a:off x="6677121" y="1642588"/>
                <a:ext cx="1733550" cy="369332"/>
              </a:xfrm>
              <a:prstGeom prst="rect">
                <a:avLst/>
              </a:prstGeom>
              <a:noFill/>
            </p:spPr>
            <p:txBody>
              <a:bodyPr wrap="square" rtlCol="0">
                <a:spAutoFit/>
              </a:bodyPr>
              <a:lstStyle/>
              <a:p>
                <a:r>
                  <a:rPr lang="en-US" dirty="0">
                    <a:solidFill>
                      <a:schemeClr val="bg1"/>
                    </a:solidFill>
                  </a:rPr>
                  <a:t>@PVCPipeAssoc</a:t>
                </a:r>
              </a:p>
            </p:txBody>
          </p:sp>
        </p:grpSp>
        <p:grpSp>
          <p:nvGrpSpPr>
            <p:cNvPr id="7" name="Group 6">
              <a:extLst>
                <a:ext uri="{FF2B5EF4-FFF2-40B4-BE49-F238E27FC236}">
                  <a16:creationId xmlns:a16="http://schemas.microsoft.com/office/drawing/2014/main" id="{0274AB7C-BAA6-470D-8F36-F6E91723CD4E}"/>
                </a:ext>
              </a:extLst>
            </p:cNvPr>
            <p:cNvGrpSpPr/>
            <p:nvPr/>
          </p:nvGrpSpPr>
          <p:grpSpPr>
            <a:xfrm>
              <a:off x="6026859" y="2100809"/>
              <a:ext cx="2743200" cy="2743200"/>
              <a:chOff x="5660146" y="2097617"/>
              <a:chExt cx="2743200" cy="2743200"/>
            </a:xfrm>
          </p:grpSpPr>
          <p:sp>
            <p:nvSpPr>
              <p:cNvPr id="14" name="Isosceles Triangle 13">
                <a:extLst>
                  <a:ext uri="{FF2B5EF4-FFF2-40B4-BE49-F238E27FC236}">
                    <a16:creationId xmlns:a16="http://schemas.microsoft.com/office/drawing/2014/main" id="{0DDA4BE6-1987-4118-B9AF-E2937C42138D}"/>
                  </a:ext>
                </a:extLst>
              </p:cNvPr>
              <p:cNvSpPr>
                <a:spLocks noChangeAspect="1"/>
              </p:cNvSpPr>
              <p:nvPr/>
            </p:nvSpPr>
            <p:spPr>
              <a:xfrm rot="5400000" flipH="1">
                <a:off x="5660146" y="2097617"/>
                <a:ext cx="2743200" cy="2743200"/>
              </a:xfrm>
              <a:prstGeom prst="triangle">
                <a:avLst/>
              </a:prstGeom>
              <a:solidFill>
                <a:srgbClr val="00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8436" y="2865560"/>
                <a:ext cx="802937" cy="682625"/>
              </a:xfrm>
              <a:prstGeom prst="rect">
                <a:avLst/>
              </a:prstGeom>
            </p:spPr>
          </p:pic>
          <p:sp>
            <p:nvSpPr>
              <p:cNvPr id="33" name="TextBox 32"/>
              <p:cNvSpPr txBox="1"/>
              <p:nvPr/>
            </p:nvSpPr>
            <p:spPr>
              <a:xfrm>
                <a:off x="5693130" y="3597956"/>
                <a:ext cx="1733550" cy="369332"/>
              </a:xfrm>
              <a:prstGeom prst="rect">
                <a:avLst/>
              </a:prstGeom>
              <a:noFill/>
            </p:spPr>
            <p:txBody>
              <a:bodyPr wrap="square" rtlCol="0">
                <a:spAutoFit/>
              </a:bodyPr>
              <a:lstStyle/>
              <a:p>
                <a:r>
                  <a:rPr lang="en-US" dirty="0">
                    <a:solidFill>
                      <a:schemeClr val="bg1"/>
                    </a:solidFill>
                  </a:rPr>
                  <a:t>@PVCPipeAssoc</a:t>
                </a:r>
              </a:p>
            </p:txBody>
          </p:sp>
        </p:grpSp>
        <p:grpSp>
          <p:nvGrpSpPr>
            <p:cNvPr id="8" name="Group 7">
              <a:extLst>
                <a:ext uri="{FF2B5EF4-FFF2-40B4-BE49-F238E27FC236}">
                  <a16:creationId xmlns:a16="http://schemas.microsoft.com/office/drawing/2014/main" id="{DCBA6A37-275D-45AD-B51B-2115BA620380}"/>
                </a:ext>
              </a:extLst>
            </p:cNvPr>
            <p:cNvGrpSpPr/>
            <p:nvPr/>
          </p:nvGrpSpPr>
          <p:grpSpPr>
            <a:xfrm>
              <a:off x="6030521" y="3971603"/>
              <a:ext cx="2743200" cy="2743200"/>
              <a:chOff x="5653466" y="4008478"/>
              <a:chExt cx="2743200" cy="2743200"/>
            </a:xfrm>
          </p:grpSpPr>
          <p:sp>
            <p:nvSpPr>
              <p:cNvPr id="15" name="Isosceles Triangle 14">
                <a:extLst>
                  <a:ext uri="{FF2B5EF4-FFF2-40B4-BE49-F238E27FC236}">
                    <a16:creationId xmlns:a16="http://schemas.microsoft.com/office/drawing/2014/main" id="{7CD651DF-53E2-46F3-802C-D36118138F91}"/>
                  </a:ext>
                </a:extLst>
              </p:cNvPr>
              <p:cNvSpPr>
                <a:spLocks noChangeAspect="1"/>
              </p:cNvSpPr>
              <p:nvPr/>
            </p:nvSpPr>
            <p:spPr>
              <a:xfrm rot="16200000">
                <a:off x="5653466" y="4008478"/>
                <a:ext cx="2743200" cy="2743200"/>
              </a:xfrm>
              <a:prstGeom prst="triangle">
                <a:avLst/>
              </a:prstGeom>
              <a:solidFill>
                <a:srgbClr val="164AA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7120" y="4760383"/>
                <a:ext cx="658368" cy="658368"/>
              </a:xfrm>
              <a:prstGeom prst="rect">
                <a:avLst/>
              </a:prstGeom>
            </p:spPr>
          </p:pic>
          <p:sp>
            <p:nvSpPr>
              <p:cNvPr id="34" name="TextBox 33"/>
              <p:cNvSpPr txBox="1"/>
              <p:nvPr/>
            </p:nvSpPr>
            <p:spPr>
              <a:xfrm>
                <a:off x="7042336" y="5494894"/>
                <a:ext cx="1268244" cy="646331"/>
              </a:xfrm>
              <a:prstGeom prst="rect">
                <a:avLst/>
              </a:prstGeom>
              <a:noFill/>
            </p:spPr>
            <p:txBody>
              <a:bodyPr wrap="square" rtlCol="0">
                <a:spAutoFit/>
              </a:bodyPr>
              <a:lstStyle/>
              <a:p>
                <a:pPr algn="ctr"/>
                <a:r>
                  <a:rPr lang="en-US" dirty="0">
                    <a:solidFill>
                      <a:schemeClr val="bg1"/>
                    </a:solidFill>
                  </a:rPr>
                  <a:t>PVC Pipe Association</a:t>
                </a:r>
              </a:p>
            </p:txBody>
          </p:sp>
        </p:grpSp>
      </p:grpSp>
      <p:sp>
        <p:nvSpPr>
          <p:cNvPr id="16" name="Title 1"/>
          <p:cNvSpPr txBox="1">
            <a:spLocks/>
          </p:cNvSpPr>
          <p:nvPr/>
        </p:nvSpPr>
        <p:spPr>
          <a:xfrm>
            <a:off x="2014239" y="1151027"/>
            <a:ext cx="4663068" cy="9505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w="10160">
                  <a:solidFill>
                    <a:prstClr val="white"/>
                  </a:solidFill>
                  <a:prstDash val="solid"/>
                </a:ln>
                <a:solidFill>
                  <a:srgbClr val="164AA0"/>
                </a:solidFill>
                <a:effectLst>
                  <a:outerShdw blurRad="38100" dist="22860" dir="5400000" algn="tl" rotWithShape="0">
                    <a:srgbClr val="000000">
                      <a:alpha val="30000"/>
                    </a:srgbClr>
                  </a:outerShdw>
                </a:effectLst>
                <a:latin typeface="+mn-lt"/>
                <a:ea typeface="+mn-ea"/>
                <a:cs typeface="+mn-cs"/>
              </a:rPr>
              <a:t>Thank You</a:t>
            </a:r>
            <a:endParaRPr lang="en-US" sz="5400" dirty="0">
              <a:solidFill>
                <a:srgbClr val="164AA0"/>
              </a:solidFill>
              <a:latin typeface="+mn-lt"/>
            </a:endParaRPr>
          </a:p>
        </p:txBody>
      </p:sp>
      <p:sp>
        <p:nvSpPr>
          <p:cNvPr id="20" name="Title 3"/>
          <p:cNvSpPr txBox="1">
            <a:spLocks/>
          </p:cNvSpPr>
          <p:nvPr/>
        </p:nvSpPr>
        <p:spPr>
          <a:xfrm>
            <a:off x="-156519" y="3950741"/>
            <a:ext cx="9144000" cy="2362200"/>
          </a:xfrm>
          <a:prstGeom prst="rect">
            <a:avLst/>
          </a:prstGeom>
        </p:spPr>
        <p:txBody>
          <a:bodyPr anchor="ctr"/>
          <a:lstStyle/>
          <a:p>
            <a:pPr algn="ctr"/>
            <a:endParaRPr lang="en-US" sz="2400" dirty="0">
              <a:solidFill>
                <a:prstClr val="black"/>
              </a:solidFill>
            </a:endParaRPr>
          </a:p>
          <a:p>
            <a:pPr algn="ctr"/>
            <a:r>
              <a:rPr lang="en-US" sz="2400" dirty="0">
                <a:solidFill>
                  <a:prstClr val="black"/>
                </a:solidFill>
              </a:rPr>
              <a:t>Brooks Ryan</a:t>
            </a:r>
          </a:p>
          <a:p>
            <a:pPr algn="ctr"/>
            <a:r>
              <a:rPr lang="en-US" sz="2400" dirty="0">
                <a:solidFill>
                  <a:prstClr val="black"/>
                </a:solidFill>
              </a:rPr>
              <a:t>Uni-Bell PVC Pipe Association</a:t>
            </a:r>
          </a:p>
          <a:p>
            <a:pPr algn="ctr"/>
            <a:r>
              <a:rPr lang="en-US" sz="2400" dirty="0">
                <a:solidFill>
                  <a:prstClr val="black"/>
                </a:solidFill>
                <a:hlinkClick r:id="rId5"/>
              </a:rPr>
              <a:t>bryan@uni-bell.org</a:t>
            </a:r>
            <a:endParaRPr lang="en-US" sz="2400" dirty="0">
              <a:solidFill>
                <a:prstClr val="black"/>
              </a:solidFill>
            </a:endParaRPr>
          </a:p>
          <a:p>
            <a:pPr algn="ctr"/>
            <a:r>
              <a:rPr lang="en-US" sz="2400" dirty="0"/>
              <a:t>T. 972.243.3902 ext. 1021 </a:t>
            </a:r>
            <a:endParaRPr lang="en-US" sz="2400" dirty="0">
              <a:solidFill>
                <a:prstClr val="black"/>
              </a:solidFill>
            </a:endParaRPr>
          </a:p>
        </p:txBody>
      </p:sp>
      <p:pic>
        <p:nvPicPr>
          <p:cNvPr id="3" name="Picture 2" descr="A person in a suit and tie&#10;&#10;Description automatically generated with medium confidence">
            <a:extLst>
              <a:ext uri="{FF2B5EF4-FFF2-40B4-BE49-F238E27FC236}">
                <a16:creationId xmlns:a16="http://schemas.microsoft.com/office/drawing/2014/main" id="{88126104-282B-CA17-CB0D-5CBBF21010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6664" y="1990006"/>
            <a:ext cx="2070109" cy="2522946"/>
          </a:xfrm>
          <a:prstGeom prst="rect">
            <a:avLst/>
          </a:prstGeom>
        </p:spPr>
      </p:pic>
    </p:spTree>
    <p:extLst>
      <p:ext uri="{BB962C8B-B14F-4D97-AF65-F5344CB8AC3E}">
        <p14:creationId xmlns:p14="http://schemas.microsoft.com/office/powerpoint/2010/main" val="1168531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3"/>
          <p:cNvSpPr txBox="1">
            <a:spLocks/>
          </p:cNvSpPr>
          <p:nvPr/>
        </p:nvSpPr>
        <p:spPr bwMode="auto">
          <a:xfrm>
            <a:off x="1981200" y="1216152"/>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ASTM Standards</a:t>
            </a:r>
          </a:p>
        </p:txBody>
      </p:sp>
      <p:sp>
        <p:nvSpPr>
          <p:cNvPr id="5" name="Title 3">
            <a:extLst>
              <a:ext uri="{FF2B5EF4-FFF2-40B4-BE49-F238E27FC236}">
                <a16:creationId xmlns:a16="http://schemas.microsoft.com/office/drawing/2014/main" id="{F82B8DB0-C691-4F55-B0F5-9476D8542D72}"/>
              </a:ext>
            </a:extLst>
          </p:cNvPr>
          <p:cNvSpPr txBox="1">
            <a:spLocks/>
          </p:cNvSpPr>
          <p:nvPr/>
        </p:nvSpPr>
        <p:spPr bwMode="auto">
          <a:xfrm>
            <a:off x="-1381664" y="2311168"/>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1">
                    <a:lumMod val="75000"/>
                  </a:schemeClr>
                </a:solidFill>
              </a:rPr>
              <a:t>ASTM D3034</a:t>
            </a:r>
          </a:p>
        </p:txBody>
      </p:sp>
      <p:sp>
        <p:nvSpPr>
          <p:cNvPr id="6" name="Title 3">
            <a:extLst>
              <a:ext uri="{FF2B5EF4-FFF2-40B4-BE49-F238E27FC236}">
                <a16:creationId xmlns:a16="http://schemas.microsoft.com/office/drawing/2014/main" id="{25796287-34CB-4B74-A76E-FBDD97DD2A4E}"/>
              </a:ext>
            </a:extLst>
          </p:cNvPr>
          <p:cNvSpPr txBox="1">
            <a:spLocks/>
          </p:cNvSpPr>
          <p:nvPr/>
        </p:nvSpPr>
        <p:spPr bwMode="auto">
          <a:xfrm>
            <a:off x="4443518" y="2311168"/>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1">
                    <a:lumMod val="75000"/>
                  </a:schemeClr>
                </a:solidFill>
              </a:rPr>
              <a:t>ASTM F679</a:t>
            </a:r>
          </a:p>
        </p:txBody>
      </p:sp>
      <p:grpSp>
        <p:nvGrpSpPr>
          <p:cNvPr id="8" name="Group 7">
            <a:extLst>
              <a:ext uri="{FF2B5EF4-FFF2-40B4-BE49-F238E27FC236}">
                <a16:creationId xmlns:a16="http://schemas.microsoft.com/office/drawing/2014/main" id="{83C412B2-C69C-45C9-8969-858F91BADFBA}"/>
              </a:ext>
            </a:extLst>
          </p:cNvPr>
          <p:cNvGrpSpPr/>
          <p:nvPr/>
        </p:nvGrpSpPr>
        <p:grpSpPr>
          <a:xfrm>
            <a:off x="980536" y="3200401"/>
            <a:ext cx="4419600" cy="2290465"/>
            <a:chOff x="1524000" y="3200401"/>
            <a:chExt cx="4419600" cy="2290465"/>
          </a:xfrm>
        </p:grpSpPr>
        <p:pic>
          <p:nvPicPr>
            <p:cNvPr id="9" name="Picture 8">
              <a:extLst>
                <a:ext uri="{FF2B5EF4-FFF2-40B4-BE49-F238E27FC236}">
                  <a16:creationId xmlns:a16="http://schemas.microsoft.com/office/drawing/2014/main" id="{305C1484-4D87-4D1A-B957-8F888B8DD783}"/>
                </a:ext>
              </a:extLst>
            </p:cNvPr>
            <p:cNvPicPr>
              <a:picLocks noChangeAspect="1"/>
            </p:cNvPicPr>
            <p:nvPr/>
          </p:nvPicPr>
          <p:blipFill>
            <a:blip r:embed="rId3"/>
            <a:stretch>
              <a:fillRect/>
            </a:stretch>
          </p:blipFill>
          <p:spPr>
            <a:xfrm>
              <a:off x="1524000" y="3200401"/>
              <a:ext cx="4419600" cy="1423065"/>
            </a:xfrm>
            <a:prstGeom prst="rect">
              <a:avLst/>
            </a:prstGeom>
            <a:ln>
              <a:solidFill>
                <a:schemeClr val="tx1"/>
              </a:solidFill>
            </a:ln>
          </p:spPr>
        </p:pic>
        <p:sp>
          <p:nvSpPr>
            <p:cNvPr id="10" name="TextBox 9">
              <a:extLst>
                <a:ext uri="{FF2B5EF4-FFF2-40B4-BE49-F238E27FC236}">
                  <a16:creationId xmlns:a16="http://schemas.microsoft.com/office/drawing/2014/main" id="{2DE620EF-0907-4FF4-BF5B-9E4B675FEB28}"/>
                </a:ext>
              </a:extLst>
            </p:cNvPr>
            <p:cNvSpPr txBox="1"/>
            <p:nvPr/>
          </p:nvSpPr>
          <p:spPr>
            <a:xfrm>
              <a:off x="2286001" y="5029201"/>
              <a:ext cx="2561969" cy="461665"/>
            </a:xfrm>
            <a:prstGeom prst="rect">
              <a:avLst/>
            </a:prstGeom>
            <a:noFill/>
            <a:ln>
              <a:solidFill>
                <a:schemeClr val="tx1"/>
              </a:solidFill>
            </a:ln>
          </p:spPr>
          <p:txBody>
            <a:bodyPr wrap="square">
              <a:spAutoFit/>
            </a:bodyPr>
            <a:lstStyle/>
            <a:p>
              <a:pPr>
                <a:defRPr/>
              </a:pPr>
              <a:r>
                <a:rPr lang="en-US" sz="2400" dirty="0">
                  <a:solidFill>
                    <a:prstClr val="black"/>
                  </a:solidFill>
                  <a:cs typeface="Arial" charset="0"/>
                </a:rPr>
                <a:t>3” – 15” Solid Wall</a:t>
              </a:r>
            </a:p>
          </p:txBody>
        </p:sp>
      </p:grpSp>
      <p:grpSp>
        <p:nvGrpSpPr>
          <p:cNvPr id="11" name="Group 10">
            <a:extLst>
              <a:ext uri="{FF2B5EF4-FFF2-40B4-BE49-F238E27FC236}">
                <a16:creationId xmlns:a16="http://schemas.microsoft.com/office/drawing/2014/main" id="{0DF4486A-6D97-45A5-B7BF-3F9A236CAD4F}"/>
              </a:ext>
            </a:extLst>
          </p:cNvPr>
          <p:cNvGrpSpPr/>
          <p:nvPr/>
        </p:nvGrpSpPr>
        <p:grpSpPr>
          <a:xfrm>
            <a:off x="6718539" y="3200401"/>
            <a:ext cx="4593959" cy="2290464"/>
            <a:chOff x="5924909" y="3200401"/>
            <a:chExt cx="4593959" cy="2290464"/>
          </a:xfrm>
        </p:grpSpPr>
        <p:pic>
          <p:nvPicPr>
            <p:cNvPr id="12" name="Picture 11">
              <a:extLst>
                <a:ext uri="{FF2B5EF4-FFF2-40B4-BE49-F238E27FC236}">
                  <a16:creationId xmlns:a16="http://schemas.microsoft.com/office/drawing/2014/main" id="{BFDB7EED-BABA-4674-8301-95CB7D6B61DA}"/>
                </a:ext>
              </a:extLst>
            </p:cNvPr>
            <p:cNvPicPr>
              <a:picLocks noChangeAspect="1"/>
            </p:cNvPicPr>
            <p:nvPr/>
          </p:nvPicPr>
          <p:blipFill>
            <a:blip r:embed="rId4"/>
            <a:stretch>
              <a:fillRect/>
            </a:stretch>
          </p:blipFill>
          <p:spPr>
            <a:xfrm>
              <a:off x="5924909" y="3200401"/>
              <a:ext cx="4593959" cy="1423065"/>
            </a:xfrm>
            <a:prstGeom prst="rect">
              <a:avLst/>
            </a:prstGeom>
            <a:ln>
              <a:solidFill>
                <a:schemeClr val="tx1"/>
              </a:solidFill>
            </a:ln>
          </p:spPr>
        </p:pic>
        <p:sp>
          <p:nvSpPr>
            <p:cNvPr id="13" name="TextBox 12">
              <a:extLst>
                <a:ext uri="{FF2B5EF4-FFF2-40B4-BE49-F238E27FC236}">
                  <a16:creationId xmlns:a16="http://schemas.microsoft.com/office/drawing/2014/main" id="{773D3A28-FFD9-4113-B6DE-CC0F136D8FB5}"/>
                </a:ext>
              </a:extLst>
            </p:cNvPr>
            <p:cNvSpPr txBox="1"/>
            <p:nvPr/>
          </p:nvSpPr>
          <p:spPr>
            <a:xfrm>
              <a:off x="6940902" y="5029200"/>
              <a:ext cx="2812698" cy="461665"/>
            </a:xfrm>
            <a:prstGeom prst="rect">
              <a:avLst/>
            </a:prstGeom>
            <a:noFill/>
            <a:ln>
              <a:solidFill>
                <a:schemeClr val="tx1"/>
              </a:solidFill>
            </a:ln>
          </p:spPr>
          <p:txBody>
            <a:bodyPr wrap="square">
              <a:spAutoFit/>
            </a:bodyPr>
            <a:lstStyle/>
            <a:p>
              <a:pPr>
                <a:defRPr/>
              </a:pPr>
              <a:r>
                <a:rPr lang="en-US" sz="2400" dirty="0">
                  <a:solidFill>
                    <a:prstClr val="black"/>
                  </a:solidFill>
                  <a:cs typeface="Arial" charset="0"/>
                </a:rPr>
                <a:t>18” – 60” Solid Wall</a:t>
              </a:r>
            </a:p>
          </p:txBody>
        </p:sp>
      </p:grpSp>
      <p:sp>
        <p:nvSpPr>
          <p:cNvPr id="2" name="Title 3">
            <a:extLst>
              <a:ext uri="{FF2B5EF4-FFF2-40B4-BE49-F238E27FC236}">
                <a16:creationId xmlns:a16="http://schemas.microsoft.com/office/drawing/2014/main" id="{147C76C9-CA11-BD8B-A825-3CF1E6723D47}"/>
              </a:ext>
            </a:extLst>
          </p:cNvPr>
          <p:cNvSpPr txBox="1">
            <a:spLocks/>
          </p:cNvSpPr>
          <p:nvPr/>
        </p:nvSpPr>
        <p:spPr bwMode="auto">
          <a:xfrm>
            <a:off x="828136" y="14289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Pipe Standards</a:t>
            </a:r>
          </a:p>
        </p:txBody>
      </p:sp>
    </p:spTree>
    <p:extLst>
      <p:ext uri="{BB962C8B-B14F-4D97-AF65-F5344CB8AC3E}">
        <p14:creationId xmlns:p14="http://schemas.microsoft.com/office/powerpoint/2010/main" val="104583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7455CD-F9CD-46A7-A999-EDD770F54E48}"/>
              </a:ext>
            </a:extLst>
          </p:cNvPr>
          <p:cNvPicPr>
            <a:picLocks noChangeAspect="1"/>
          </p:cNvPicPr>
          <p:nvPr/>
        </p:nvPicPr>
        <p:blipFill>
          <a:blip r:embed="rId2"/>
          <a:stretch>
            <a:fillRect/>
          </a:stretch>
        </p:blipFill>
        <p:spPr>
          <a:xfrm>
            <a:off x="191859" y="1199080"/>
            <a:ext cx="4878927" cy="5658919"/>
          </a:xfrm>
          <a:prstGeom prst="rect">
            <a:avLst/>
          </a:prstGeom>
        </p:spPr>
      </p:pic>
      <p:pic>
        <p:nvPicPr>
          <p:cNvPr id="7" name="Picture 6">
            <a:extLst>
              <a:ext uri="{FF2B5EF4-FFF2-40B4-BE49-F238E27FC236}">
                <a16:creationId xmlns:a16="http://schemas.microsoft.com/office/drawing/2014/main" id="{E17E64AD-990A-4E09-AF91-171C4197BD28}"/>
              </a:ext>
            </a:extLst>
          </p:cNvPr>
          <p:cNvPicPr>
            <a:picLocks noChangeAspect="1"/>
          </p:cNvPicPr>
          <p:nvPr/>
        </p:nvPicPr>
        <p:blipFill>
          <a:blip r:embed="rId3"/>
          <a:stretch>
            <a:fillRect/>
          </a:stretch>
        </p:blipFill>
        <p:spPr>
          <a:xfrm>
            <a:off x="5070786" y="1199080"/>
            <a:ext cx="7150551" cy="5658918"/>
          </a:xfrm>
          <a:prstGeom prst="rect">
            <a:avLst/>
          </a:prstGeom>
        </p:spPr>
      </p:pic>
      <p:sp>
        <p:nvSpPr>
          <p:cNvPr id="2" name="Title 3">
            <a:extLst>
              <a:ext uri="{FF2B5EF4-FFF2-40B4-BE49-F238E27FC236}">
                <a16:creationId xmlns:a16="http://schemas.microsoft.com/office/drawing/2014/main" id="{DAF41739-FE08-CFB7-3206-B50D8CF35656}"/>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Pipe Standards</a:t>
            </a:r>
          </a:p>
        </p:txBody>
      </p:sp>
    </p:spTree>
    <p:extLst>
      <p:ext uri="{BB962C8B-B14F-4D97-AF65-F5344CB8AC3E}">
        <p14:creationId xmlns:p14="http://schemas.microsoft.com/office/powerpoint/2010/main" val="2690131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4449540"/>
              </p:ext>
            </p:extLst>
          </p:nvPr>
        </p:nvGraphicFramePr>
        <p:xfrm>
          <a:off x="1979948" y="1229713"/>
          <a:ext cx="8226808"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414090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Title 3"/>
          <p:cNvSpPr txBox="1">
            <a:spLocks/>
          </p:cNvSpPr>
          <p:nvPr/>
        </p:nvSpPr>
        <p:spPr bwMode="auto">
          <a:xfrm>
            <a:off x="1981200" y="1219200"/>
            <a:ext cx="8229600"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accent5"/>
                </a:solidFill>
              </a:rPr>
              <a:t>Pressure Design: PVC Pipe</a:t>
            </a:r>
          </a:p>
        </p:txBody>
      </p:sp>
      <p:graphicFrame>
        <p:nvGraphicFramePr>
          <p:cNvPr id="2" name="Diagram 1">
            <a:extLst>
              <a:ext uri="{FF2B5EF4-FFF2-40B4-BE49-F238E27FC236}">
                <a16:creationId xmlns:a16="http://schemas.microsoft.com/office/drawing/2014/main" id="{BD587217-1D5B-4087-BAD3-0497BB346072}"/>
              </a:ext>
            </a:extLst>
          </p:cNvPr>
          <p:cNvGraphicFramePr/>
          <p:nvPr>
            <p:extLst>
              <p:ext uri="{D42A27DB-BD31-4B8C-83A1-F6EECF244321}">
                <p14:modId xmlns:p14="http://schemas.microsoft.com/office/powerpoint/2010/main" val="2819948716"/>
              </p:ext>
            </p:extLst>
          </p:nvPr>
        </p:nvGraphicFramePr>
        <p:xfrm>
          <a:off x="-385691" y="2290692"/>
          <a:ext cx="8054947"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Group 4"/>
          <p:cNvGraphicFramePr>
            <a:graphicFrameLocks noGrp="1"/>
          </p:cNvGraphicFramePr>
          <p:nvPr/>
        </p:nvGraphicFramePr>
        <p:xfrm>
          <a:off x="6902779" y="1803940"/>
          <a:ext cx="5154354" cy="4387242"/>
        </p:xfrm>
        <a:graphic>
          <a:graphicData uri="http://schemas.openxmlformats.org/drawingml/2006/table">
            <a:tbl>
              <a:tblPr firstRow="1" bandRow="1">
                <a:tableStyleId>{5C22544A-7EE6-4342-B048-85BDC9FD1C3A}</a:tableStyleId>
              </a:tblPr>
              <a:tblGrid>
                <a:gridCol w="748347">
                  <a:extLst>
                    <a:ext uri="{9D8B030D-6E8A-4147-A177-3AD203B41FA5}">
                      <a16:colId xmlns:a16="http://schemas.microsoft.com/office/drawing/2014/main" val="20000"/>
                    </a:ext>
                  </a:extLst>
                </a:gridCol>
                <a:gridCol w="1177179">
                  <a:extLst>
                    <a:ext uri="{9D8B030D-6E8A-4147-A177-3AD203B41FA5}">
                      <a16:colId xmlns:a16="http://schemas.microsoft.com/office/drawing/2014/main" val="20001"/>
                    </a:ext>
                  </a:extLst>
                </a:gridCol>
                <a:gridCol w="1479879">
                  <a:extLst>
                    <a:ext uri="{9D8B030D-6E8A-4147-A177-3AD203B41FA5}">
                      <a16:colId xmlns:a16="http://schemas.microsoft.com/office/drawing/2014/main" val="20002"/>
                    </a:ext>
                  </a:extLst>
                </a:gridCol>
                <a:gridCol w="1748949">
                  <a:extLst>
                    <a:ext uri="{9D8B030D-6E8A-4147-A177-3AD203B41FA5}">
                      <a16:colId xmlns:a16="http://schemas.microsoft.com/office/drawing/2014/main" val="20003"/>
                    </a:ext>
                  </a:extLst>
                </a:gridCol>
              </a:tblGrid>
              <a:tr h="6335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DR</a:t>
                      </a:r>
                      <a:endParaRPr kumimoji="0" lang="en-US" sz="2000" b="1" i="0" u="none" strike="noStrike" cap="none" normalizeH="0" baseline="0" dirty="0">
                        <a:ln>
                          <a:noFill/>
                        </a:ln>
                        <a:solidFill>
                          <a:schemeClr val="tx1"/>
                        </a:solidFill>
                        <a:effectLst/>
                        <a:latin typeface="+mn-lt"/>
                        <a:cs typeface="Arial" charset="0"/>
                      </a:endParaRPr>
                    </a:p>
                  </a:txBody>
                  <a:tcPr marL="114938" marR="114938" marT="57469" marB="57469"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Pressure Class (psi)</a:t>
                      </a:r>
                      <a:endParaRPr kumimoji="0" lang="en-US" sz="2000" b="1"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mn-lt"/>
                          <a:cs typeface="Arial" charset="0"/>
                        </a:rPr>
                        <a:t>WP+P</a:t>
                      </a:r>
                      <a:r>
                        <a:rPr kumimoji="0" lang="en-US" sz="2000" b="1" i="0" u="none" strike="noStrike" cap="none" normalizeH="0" baseline="-25000" dirty="0">
                          <a:ln>
                            <a:noFill/>
                          </a:ln>
                          <a:solidFill>
                            <a:schemeClr val="bg1"/>
                          </a:solidFill>
                          <a:effectLst/>
                          <a:latin typeface="+mn-lt"/>
                          <a:cs typeface="Arial" charset="0"/>
                        </a:rPr>
                        <a:t>RS</a:t>
                      </a:r>
                      <a:r>
                        <a:rPr kumimoji="0" lang="en-US" sz="2000" b="1" i="0" u="none" strike="noStrike" cap="none" normalizeH="0" baseline="0" dirty="0">
                          <a:ln>
                            <a:noFill/>
                          </a:ln>
                          <a:solidFill>
                            <a:schemeClr val="bg1"/>
                          </a:solidFill>
                          <a:effectLst/>
                          <a:latin typeface="+mn-lt"/>
                          <a:cs typeface="Arial" charset="0"/>
                        </a:rPr>
                        <a:t> (psi)</a:t>
                      </a:r>
                    </a:p>
                  </a:txBody>
                  <a:tcPr marL="114938" marR="114938" marT="57469" marB="57469"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cs typeface="Arial" charset="0"/>
                        </a:rPr>
                        <a:t>WP+ P</a:t>
                      </a:r>
                      <a:r>
                        <a:rPr kumimoji="0" lang="en-US" sz="2000" b="1" i="0" u="none" strike="noStrike" cap="none" normalizeH="0" baseline="-25000" dirty="0">
                          <a:ln>
                            <a:noFill/>
                          </a:ln>
                          <a:solidFill>
                            <a:schemeClr val="bg1"/>
                          </a:solidFill>
                          <a:effectLst/>
                          <a:latin typeface="+mn-lt"/>
                          <a:cs typeface="Arial" charset="0"/>
                        </a:rPr>
                        <a:t>OS</a:t>
                      </a:r>
                      <a:r>
                        <a:rPr kumimoji="0" lang="en-US" sz="2000" b="1" i="0" u="none" strike="noStrike" cap="none" normalizeH="0" baseline="0" dirty="0">
                          <a:ln>
                            <a:noFill/>
                          </a:ln>
                          <a:solidFill>
                            <a:schemeClr val="bg1"/>
                          </a:solidFill>
                          <a:effectLst/>
                          <a:latin typeface="+mn-lt"/>
                          <a:cs typeface="Arial" charset="0"/>
                        </a:rPr>
                        <a:t>    (psi)</a:t>
                      </a:r>
                    </a:p>
                  </a:txBody>
                  <a:tcPr marL="114938" marR="114938" marT="57469" marB="57469" anchor="ctr" horzOverflow="overflow"/>
                </a:tc>
                <a:extLst>
                  <a:ext uri="{0D108BD9-81ED-4DB2-BD59-A6C34878D82A}">
                    <a16:rowId xmlns:a16="http://schemas.microsoft.com/office/drawing/2014/main" val="10000"/>
                  </a:ext>
                </a:extLst>
              </a:tr>
              <a:tr h="366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51</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80</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80</a:t>
                      </a: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128</a:t>
                      </a:r>
                    </a:p>
                  </a:txBody>
                  <a:tcPr marL="114938" marR="114938" marT="57469" marB="57469" horzOverflow="overflow"/>
                </a:tc>
                <a:extLst>
                  <a:ext uri="{0D108BD9-81ED-4DB2-BD59-A6C34878D82A}">
                    <a16:rowId xmlns:a16="http://schemas.microsoft.com/office/drawing/2014/main" val="10001"/>
                  </a:ext>
                </a:extLst>
              </a:tr>
              <a:tr h="3690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41</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100</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100</a:t>
                      </a: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160</a:t>
                      </a:r>
                    </a:p>
                  </a:txBody>
                  <a:tcPr marL="114938" marR="114938" marT="57469" marB="57469" horzOverflow="overflow"/>
                </a:tc>
                <a:extLst>
                  <a:ext uri="{0D108BD9-81ED-4DB2-BD59-A6C34878D82A}">
                    <a16:rowId xmlns:a16="http://schemas.microsoft.com/office/drawing/2014/main" val="10002"/>
                  </a:ext>
                </a:extLst>
              </a:tr>
              <a:tr h="366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32.5</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125</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125</a:t>
                      </a: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200</a:t>
                      </a:r>
                    </a:p>
                  </a:txBody>
                  <a:tcPr marL="114938" marR="114938" marT="57469" marB="57469" horzOverflow="overflow"/>
                </a:tc>
                <a:extLst>
                  <a:ext uri="{0D108BD9-81ED-4DB2-BD59-A6C34878D82A}">
                    <a16:rowId xmlns:a16="http://schemas.microsoft.com/office/drawing/2014/main" val="10003"/>
                  </a:ext>
                </a:extLst>
              </a:tr>
              <a:tr h="366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26</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160</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160</a:t>
                      </a: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256</a:t>
                      </a:r>
                    </a:p>
                  </a:txBody>
                  <a:tcPr marL="114938" marR="114938" marT="57469" marB="57469" horzOverflow="overflow"/>
                </a:tc>
                <a:extLst>
                  <a:ext uri="{0D108BD9-81ED-4DB2-BD59-A6C34878D82A}">
                    <a16:rowId xmlns:a16="http://schemas.microsoft.com/office/drawing/2014/main" val="10004"/>
                  </a:ext>
                </a:extLst>
              </a:tr>
              <a:tr h="366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25</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165</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165</a:t>
                      </a: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264</a:t>
                      </a:r>
                    </a:p>
                  </a:txBody>
                  <a:tcPr marL="114938" marR="114938" marT="57469" marB="57469" horzOverflow="overflow"/>
                </a:tc>
                <a:extLst>
                  <a:ext uri="{0D108BD9-81ED-4DB2-BD59-A6C34878D82A}">
                    <a16:rowId xmlns:a16="http://schemas.microsoft.com/office/drawing/2014/main" val="10005"/>
                  </a:ext>
                </a:extLst>
              </a:tr>
              <a:tr h="366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21</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200</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200</a:t>
                      </a: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320</a:t>
                      </a:r>
                    </a:p>
                  </a:txBody>
                  <a:tcPr marL="114938" marR="114938" marT="57469" marB="57469" horzOverflow="overflow"/>
                </a:tc>
                <a:extLst>
                  <a:ext uri="{0D108BD9-81ED-4DB2-BD59-A6C34878D82A}">
                    <a16:rowId xmlns:a16="http://schemas.microsoft.com/office/drawing/2014/main" val="10006"/>
                  </a:ext>
                </a:extLst>
              </a:tr>
              <a:tr h="366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18</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235</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235</a:t>
                      </a: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376</a:t>
                      </a:r>
                    </a:p>
                  </a:txBody>
                  <a:tcPr marL="114938" marR="114938" marT="57469" marB="57469" horzOverflow="overflow"/>
                </a:tc>
                <a:extLst>
                  <a:ext uri="{0D108BD9-81ED-4DB2-BD59-A6C34878D82A}">
                    <a16:rowId xmlns:a16="http://schemas.microsoft.com/office/drawing/2014/main" val="10007"/>
                  </a:ext>
                </a:extLst>
              </a:tr>
              <a:tr h="366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14</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305</a:t>
                      </a:r>
                      <a:endParaRPr kumimoji="0" lang="en-US" sz="2000" b="0" i="0" u="none" strike="noStrike" cap="none" normalizeH="0" baseline="0" dirty="0">
                        <a:ln>
                          <a:noFill/>
                        </a:ln>
                        <a:solidFill>
                          <a:schemeClr val="tx1"/>
                        </a:solidFill>
                        <a:effectLst/>
                        <a:latin typeface="+mn-lt"/>
                        <a:cs typeface="Arial" charset="0"/>
                      </a:endParaRP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305</a:t>
                      </a:r>
                    </a:p>
                  </a:txBody>
                  <a:tcPr marL="114938" marR="114938" marT="57469" marB="5746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charset="0"/>
                        </a:rPr>
                        <a:t>488</a:t>
                      </a:r>
                    </a:p>
                  </a:txBody>
                  <a:tcPr marL="114938" marR="114938" marT="57469" marB="57469" horzOverflow="overflow"/>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1CD3843B-BEB0-41FA-87E8-B98B1A858A0B}"/>
              </a:ext>
            </a:extLst>
          </p:cNvPr>
          <p:cNvSpPr txBox="1"/>
          <p:nvPr/>
        </p:nvSpPr>
        <p:spPr>
          <a:xfrm>
            <a:off x="1665514" y="6401110"/>
            <a:ext cx="8860972" cy="369332"/>
          </a:xfrm>
          <a:prstGeom prst="rect">
            <a:avLst/>
          </a:prstGeom>
          <a:noFill/>
        </p:spPr>
        <p:txBody>
          <a:bodyPr wrap="square" rtlCol="0">
            <a:spAutoFit/>
          </a:bodyPr>
          <a:lstStyle/>
          <a:p>
            <a:r>
              <a:rPr lang="en-US" dirty="0"/>
              <a:t>If sustained operating temperatures exceed 73°F, a thermal derating factor should be applied.</a:t>
            </a:r>
          </a:p>
        </p:txBody>
      </p:sp>
      <p:sp>
        <p:nvSpPr>
          <p:cNvPr id="4" name="Title 3">
            <a:extLst>
              <a:ext uri="{FF2B5EF4-FFF2-40B4-BE49-F238E27FC236}">
                <a16:creationId xmlns:a16="http://schemas.microsoft.com/office/drawing/2014/main" id="{29CB12CB-DC9A-A2BD-CC99-CE7123CF36B1}"/>
              </a:ext>
            </a:extLst>
          </p:cNvPr>
          <p:cNvSpPr txBox="1">
            <a:spLocks/>
          </p:cNvSpPr>
          <p:nvPr/>
        </p:nvSpPr>
        <p:spPr bwMode="auto">
          <a:xfrm>
            <a:off x="78187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sz="4000" b="1" dirty="0">
                <a:solidFill>
                  <a:schemeClr val="accent5">
                    <a:lumMod val="75000"/>
                  </a:schemeClr>
                </a:solidFill>
              </a:rPr>
              <a:t>PVC Pressure Pipe</a:t>
            </a:r>
          </a:p>
        </p:txBody>
      </p:sp>
    </p:spTree>
    <p:extLst>
      <p:ext uri="{BB962C8B-B14F-4D97-AF65-F5344CB8AC3E}">
        <p14:creationId xmlns:p14="http://schemas.microsoft.com/office/powerpoint/2010/main" val="5248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5781F27D-953F-42A6-8FB1-5AC006940F2F}"/>
                                            </p:graphicEl>
                                          </p:spTgt>
                                        </p:tgtEl>
                                        <p:attrNameLst>
                                          <p:attrName>style.visibility</p:attrName>
                                        </p:attrNameLst>
                                      </p:cBhvr>
                                      <p:to>
                                        <p:strVal val="visible"/>
                                      </p:to>
                                    </p:set>
                                    <p:animEffect transition="in" filter="fade">
                                      <p:cBhvr>
                                        <p:cTn id="7" dur="500"/>
                                        <p:tgtEl>
                                          <p:spTgt spid="2">
                                            <p:graphicEl>
                                              <a:dgm id="{5781F27D-953F-42A6-8FB1-5AC006940F2F}"/>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6CAFAAAF-60E3-498F-A400-8FAF775F62E6}"/>
                                            </p:graphicEl>
                                          </p:spTgt>
                                        </p:tgtEl>
                                        <p:attrNameLst>
                                          <p:attrName>style.visibility</p:attrName>
                                        </p:attrNameLst>
                                      </p:cBhvr>
                                      <p:to>
                                        <p:strVal val="visible"/>
                                      </p:to>
                                    </p:set>
                                    <p:animEffect transition="in" filter="fade">
                                      <p:cBhvr>
                                        <p:cTn id="10" dur="500"/>
                                        <p:tgtEl>
                                          <p:spTgt spid="2">
                                            <p:graphicEl>
                                              <a:dgm id="{6CAFAAAF-60E3-498F-A400-8FAF775F62E6}"/>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graphicEl>
                                              <a:dgm id="{E7E6754D-C438-4F0C-A226-00D3A73C3C84}"/>
                                            </p:graphicEl>
                                          </p:spTgt>
                                        </p:tgtEl>
                                        <p:attrNameLst>
                                          <p:attrName>style.visibility</p:attrName>
                                        </p:attrNameLst>
                                      </p:cBhvr>
                                      <p:to>
                                        <p:strVal val="visible"/>
                                      </p:to>
                                    </p:set>
                                    <p:animEffect transition="in" filter="fade">
                                      <p:cBhvr>
                                        <p:cTn id="13" dur="500"/>
                                        <p:tgtEl>
                                          <p:spTgt spid="2">
                                            <p:graphicEl>
                                              <a:dgm id="{E7E6754D-C438-4F0C-A226-00D3A73C3C84}"/>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graphicEl>
                                              <a:dgm id="{C5CBAB41-3CF6-4CF1-8172-3A1AC13142F6}"/>
                                            </p:graphicEl>
                                          </p:spTgt>
                                        </p:tgtEl>
                                        <p:attrNameLst>
                                          <p:attrName>style.visibility</p:attrName>
                                        </p:attrNameLst>
                                      </p:cBhvr>
                                      <p:to>
                                        <p:strVal val="visible"/>
                                      </p:to>
                                    </p:set>
                                    <p:animEffect transition="in" filter="fade">
                                      <p:cBhvr>
                                        <p:cTn id="18" dur="500"/>
                                        <p:tgtEl>
                                          <p:spTgt spid="2">
                                            <p:graphicEl>
                                              <a:dgm id="{C5CBAB41-3CF6-4CF1-8172-3A1AC13142F6}"/>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graphicEl>
                                              <a:dgm id="{07894C11-1344-44A3-9B74-5EFF6DE62DE5}"/>
                                            </p:graphicEl>
                                          </p:spTgt>
                                        </p:tgtEl>
                                        <p:attrNameLst>
                                          <p:attrName>style.visibility</p:attrName>
                                        </p:attrNameLst>
                                      </p:cBhvr>
                                      <p:to>
                                        <p:strVal val="visible"/>
                                      </p:to>
                                    </p:set>
                                    <p:animEffect transition="in" filter="fade">
                                      <p:cBhvr>
                                        <p:cTn id="21" dur="500"/>
                                        <p:tgtEl>
                                          <p:spTgt spid="2">
                                            <p:graphicEl>
                                              <a:dgm id="{07894C11-1344-44A3-9B74-5EFF6DE62DE5}"/>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graphicEl>
                                              <a:dgm id="{5C352B41-C044-4D7E-B025-9D6EC7F79F5D}"/>
                                            </p:graphicEl>
                                          </p:spTgt>
                                        </p:tgtEl>
                                        <p:attrNameLst>
                                          <p:attrName>style.visibility</p:attrName>
                                        </p:attrNameLst>
                                      </p:cBhvr>
                                      <p:to>
                                        <p:strVal val="visible"/>
                                      </p:to>
                                    </p:set>
                                    <p:animEffect transition="in" filter="fade">
                                      <p:cBhvr>
                                        <p:cTn id="24" dur="500"/>
                                        <p:tgtEl>
                                          <p:spTgt spid="2">
                                            <p:graphicEl>
                                              <a:dgm id="{5C352B41-C044-4D7E-B025-9D6EC7F79F5D}"/>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graphicEl>
                                              <a:dgm id="{137C8A5D-4BAD-40C2-AA16-306575BC4C02}"/>
                                            </p:graphicEl>
                                          </p:spTgt>
                                        </p:tgtEl>
                                        <p:attrNameLst>
                                          <p:attrName>style.visibility</p:attrName>
                                        </p:attrNameLst>
                                      </p:cBhvr>
                                      <p:to>
                                        <p:strVal val="visible"/>
                                      </p:to>
                                    </p:set>
                                    <p:animEffect transition="in" filter="fade">
                                      <p:cBhvr>
                                        <p:cTn id="29" dur="500"/>
                                        <p:tgtEl>
                                          <p:spTgt spid="2">
                                            <p:graphicEl>
                                              <a:dgm id="{137C8A5D-4BAD-40C2-AA16-306575BC4C02}"/>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graphicEl>
                                              <a:dgm id="{CBE95DCA-2F32-43C8-BAA8-A1CD3FE55F64}"/>
                                            </p:graphicEl>
                                          </p:spTgt>
                                        </p:tgtEl>
                                        <p:attrNameLst>
                                          <p:attrName>style.visibility</p:attrName>
                                        </p:attrNameLst>
                                      </p:cBhvr>
                                      <p:to>
                                        <p:strVal val="visible"/>
                                      </p:to>
                                    </p:set>
                                    <p:animEffect transition="in" filter="fade">
                                      <p:cBhvr>
                                        <p:cTn id="32" dur="500"/>
                                        <p:tgtEl>
                                          <p:spTgt spid="2">
                                            <p:graphicEl>
                                              <a:dgm id="{CBE95DCA-2F32-43C8-BAA8-A1CD3FE55F64}"/>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graphicEl>
                                              <a:dgm id="{32A0B643-6518-41BA-9B22-2C9D87A97E22}"/>
                                            </p:graphicEl>
                                          </p:spTgt>
                                        </p:tgtEl>
                                        <p:attrNameLst>
                                          <p:attrName>style.visibility</p:attrName>
                                        </p:attrNameLst>
                                      </p:cBhvr>
                                      <p:to>
                                        <p:strVal val="visible"/>
                                      </p:to>
                                    </p:set>
                                    <p:animEffect transition="in" filter="fade">
                                      <p:cBhvr>
                                        <p:cTn id="35" dur="500"/>
                                        <p:tgtEl>
                                          <p:spTgt spid="2">
                                            <p:graphicEl>
                                              <a:dgm id="{32A0B643-6518-41BA-9B22-2C9D87A97E22}"/>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graphicEl>
                                              <a:dgm id="{8747061F-A6BF-40C8-8A82-62B4B18AD109}"/>
                                            </p:graphicEl>
                                          </p:spTgt>
                                        </p:tgtEl>
                                        <p:attrNameLst>
                                          <p:attrName>style.visibility</p:attrName>
                                        </p:attrNameLst>
                                      </p:cBhvr>
                                      <p:to>
                                        <p:strVal val="visible"/>
                                      </p:to>
                                    </p:set>
                                    <p:animEffect transition="in" filter="fade">
                                      <p:cBhvr>
                                        <p:cTn id="40" dur="500"/>
                                        <p:tgtEl>
                                          <p:spTgt spid="2">
                                            <p:graphicEl>
                                              <a:dgm id="{8747061F-A6BF-40C8-8A82-62B4B18AD109}"/>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graphicEl>
                                              <a:dgm id="{B6B4DE3E-ED32-40E8-BBC1-3D9232329757}"/>
                                            </p:graphicEl>
                                          </p:spTgt>
                                        </p:tgtEl>
                                        <p:attrNameLst>
                                          <p:attrName>style.visibility</p:attrName>
                                        </p:attrNameLst>
                                      </p:cBhvr>
                                      <p:to>
                                        <p:strVal val="visible"/>
                                      </p:to>
                                    </p:set>
                                    <p:animEffect transition="in" filter="fade">
                                      <p:cBhvr>
                                        <p:cTn id="43" dur="500"/>
                                        <p:tgtEl>
                                          <p:spTgt spid="2">
                                            <p:graphicEl>
                                              <a:dgm id="{B6B4DE3E-ED32-40E8-BBC1-3D9232329757}"/>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graphicEl>
                                              <a:dgm id="{9568A732-1CCD-4E06-8E5E-C374295BBF4A}"/>
                                            </p:graphicEl>
                                          </p:spTgt>
                                        </p:tgtEl>
                                        <p:attrNameLst>
                                          <p:attrName>style.visibility</p:attrName>
                                        </p:attrNameLst>
                                      </p:cBhvr>
                                      <p:to>
                                        <p:strVal val="visible"/>
                                      </p:to>
                                    </p:set>
                                    <p:animEffect transition="in" filter="fade">
                                      <p:cBhvr>
                                        <p:cTn id="46" dur="500"/>
                                        <p:tgtEl>
                                          <p:spTgt spid="2">
                                            <p:graphicEl>
                                              <a:dgm id="{9568A732-1CCD-4E06-8E5E-C374295BBF4A}"/>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Lst>
  </p:timing>
</p:sld>
</file>

<file path=ppt/theme/theme1.xml><?xml version="1.0" encoding="utf-8"?>
<a:theme xmlns:a="http://schemas.openxmlformats.org/drawingml/2006/main" name="6_Defaul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id="{CB51F153-014C-4CF5-B5FB-622F70858127}" vid="{C5919547-A6B6-47BC-88BF-101199C5A91B}"/>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Master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id="{CB51F153-014C-4CF5-B5FB-622F70858127}" vid="{C5919547-A6B6-47BC-88BF-101199C5A91B}"/>
    </a:ext>
  </a:extLst>
</a:theme>
</file>

<file path=ppt/theme/theme6.xml><?xml version="1.0" encoding="utf-8"?>
<a:theme xmlns:a="http://schemas.openxmlformats.org/drawingml/2006/main" name="1_Content Master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06 Manufacturing-Testing of PVC Pipe</Template>
  <TotalTime>766</TotalTime>
  <Words>2661</Words>
  <Application>Microsoft Office PowerPoint</Application>
  <PresentationFormat>Widescreen</PresentationFormat>
  <Paragraphs>525</Paragraphs>
  <Slides>54</Slides>
  <Notes>22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54</vt:i4>
      </vt:variant>
    </vt:vector>
  </HeadingPairs>
  <TitlesOfParts>
    <vt:vector size="67" baseType="lpstr">
      <vt:lpstr>Arial</vt:lpstr>
      <vt:lpstr>Calibri</vt:lpstr>
      <vt:lpstr>Calibri Light</vt:lpstr>
      <vt:lpstr>Cambria Math</vt:lpstr>
      <vt:lpstr>Times New Roman</vt:lpstr>
      <vt:lpstr>Wingdings</vt:lpstr>
      <vt:lpstr>Wingdings 3</vt:lpstr>
      <vt:lpstr>6_Default</vt:lpstr>
      <vt:lpstr>2_Custom Design</vt:lpstr>
      <vt:lpstr>1_Custom Design</vt:lpstr>
      <vt:lpstr>Content Master 1</vt:lpstr>
      <vt:lpstr>7_Default</vt:lpstr>
      <vt:lpstr>1_Content Master 2</vt:lpstr>
      <vt:lpstr>PowerPoint Presentation</vt:lpstr>
      <vt:lpstr>Agenda</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Resiliency</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Agenda</vt:lpstr>
      <vt:lpstr>Available Technical Resources</vt:lpstr>
      <vt:lpstr>PowerPoint Presentation</vt:lpstr>
      <vt:lpstr>Available Technical Resources</vt:lpstr>
      <vt:lpstr>Available Technical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Brooks Ryan</dc:creator>
  <cp:lastModifiedBy>Brooks Ryan</cp:lastModifiedBy>
  <cp:revision>48</cp:revision>
  <dcterms:created xsi:type="dcterms:W3CDTF">2023-07-27T18:04:12Z</dcterms:created>
  <dcterms:modified xsi:type="dcterms:W3CDTF">2023-11-14T18:11:12Z</dcterms:modified>
</cp:coreProperties>
</file>